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66" r:id="rId3"/>
    <p:sldId id="270" r:id="rId4"/>
    <p:sldId id="285" r:id="rId5"/>
    <p:sldId id="261" r:id="rId6"/>
    <p:sldId id="275" r:id="rId7"/>
    <p:sldId id="286" r:id="rId8"/>
    <p:sldId id="280" r:id="rId9"/>
  </p:sldIdLst>
  <p:sldSz cx="12192000" cy="6858000"/>
  <p:notesSz cx="6858000" cy="9144000"/>
  <p:embeddedFontLst>
    <p:embeddedFont>
      <p:font typeface="맑은 고딕" panose="020B0503020000020004" pitchFamily="34" charset="-127"/>
      <p:regular r:id="rId11"/>
      <p:bold r:id="rId12"/>
    </p:embeddedFont>
    <p:embeddedFont>
      <p:font typeface="Abuget" panose="02000000000000000000" pitchFamily="2" charset="77"/>
      <p:regular r:id="rId13"/>
    </p:embeddedFont>
    <p:embeddedFont>
      <p:font typeface="Calibri Light" panose="020F0302020204030204" pitchFamily="34" charset="0"/>
      <p:regular r:id="rId14"/>
      <p:italic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E9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75" autoAdjust="0"/>
    <p:restoredTop sz="96238" autoAdjust="0"/>
  </p:normalViewPr>
  <p:slideViewPr>
    <p:cSldViewPr snapToGrid="0">
      <p:cViewPr varScale="1">
        <p:scale>
          <a:sx n="122" d="100"/>
          <a:sy n="122" d="100"/>
        </p:scale>
        <p:origin x="504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hdphoto1.wdp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9C7FD0-3869-4F9D-AB8E-185554C68B35}" type="datetimeFigureOut">
              <a:rPr lang="ko-KR" altLang="en-US" smtClean="0"/>
              <a:t>2022. 5. 15.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8C4CC5-4DAF-45F0-AE76-122774A39C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61070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C4CC5-4DAF-45F0-AE76-122774A39C3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1837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F6EEA18E-C515-4C8A-A9BB-A19C256DB8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5672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9D22DF45-4B00-46F4-9219-A9B411FB061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80131" y="0"/>
            <a:ext cx="8310698" cy="6858000"/>
          </a:xfrm>
          <a:custGeom>
            <a:avLst/>
            <a:gdLst>
              <a:gd name="connsiteX0" fmla="*/ 7547380 w 8310698"/>
              <a:gd name="connsiteY0" fmla="*/ 640247 h 6858000"/>
              <a:gd name="connsiteX1" fmla="*/ 8310698 w 8310698"/>
              <a:gd name="connsiteY1" fmla="*/ 4070510 h 6858000"/>
              <a:gd name="connsiteX2" fmla="*/ 6143469 w 8310698"/>
              <a:gd name="connsiteY2" fmla="*/ 6858000 h 6858000"/>
              <a:gd name="connsiteX3" fmla="*/ 2667574 w 8310698"/>
              <a:gd name="connsiteY3" fmla="*/ 6858000 h 6858000"/>
              <a:gd name="connsiteX4" fmla="*/ 2304519 w 8310698"/>
              <a:gd name="connsiteY4" fmla="*/ 6391040 h 6858000"/>
              <a:gd name="connsiteX5" fmla="*/ 3962430 w 8310698"/>
              <a:gd name="connsiteY5" fmla="*/ 0 h 6858000"/>
              <a:gd name="connsiteX6" fmla="*/ 6506859 w 8310698"/>
              <a:gd name="connsiteY6" fmla="*/ 1256847 h 6858000"/>
              <a:gd name="connsiteX7" fmla="*/ 1369538 w 8310698"/>
              <a:gd name="connsiteY7" fmla="*/ 6858000 h 6858000"/>
              <a:gd name="connsiteX8" fmla="*/ 0 w 8310698"/>
              <a:gd name="connsiteY8" fmla="*/ 5096501 h 6858000"/>
              <a:gd name="connsiteX9" fmla="*/ 784820 w 8310698"/>
              <a:gd name="connsiteY9" fmla="*/ 156961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10698" h="6858000">
                <a:moveTo>
                  <a:pt x="7547380" y="640247"/>
                </a:moveTo>
                <a:lnTo>
                  <a:pt x="8310698" y="4070510"/>
                </a:lnTo>
                <a:lnTo>
                  <a:pt x="6143469" y="6858000"/>
                </a:lnTo>
                <a:lnTo>
                  <a:pt x="2667574" y="6858000"/>
                </a:lnTo>
                <a:lnTo>
                  <a:pt x="2304519" y="6391040"/>
                </a:lnTo>
                <a:close/>
                <a:moveTo>
                  <a:pt x="3962430" y="0"/>
                </a:moveTo>
                <a:lnTo>
                  <a:pt x="6506859" y="1256847"/>
                </a:lnTo>
                <a:lnTo>
                  <a:pt x="1369538" y="6858000"/>
                </a:lnTo>
                <a:lnTo>
                  <a:pt x="0" y="5096501"/>
                </a:lnTo>
                <a:lnTo>
                  <a:pt x="784820" y="156961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3178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321E67E4-FEF1-4C47-8610-51D4A835CD8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04556" y="1781012"/>
            <a:ext cx="4087445" cy="4368716"/>
          </a:xfrm>
          <a:custGeom>
            <a:avLst/>
            <a:gdLst>
              <a:gd name="connsiteX0" fmla="*/ 1221431 w 4087445"/>
              <a:gd name="connsiteY0" fmla="*/ 0 h 4368716"/>
              <a:gd name="connsiteX1" fmla="*/ 3174043 w 4087445"/>
              <a:gd name="connsiteY1" fmla="*/ 43806 h 4368716"/>
              <a:gd name="connsiteX2" fmla="*/ 4087445 w 4087445"/>
              <a:gd name="connsiteY2" fmla="*/ 1232126 h 4368716"/>
              <a:gd name="connsiteX3" fmla="*/ 4087445 w 4087445"/>
              <a:gd name="connsiteY3" fmla="*/ 2936515 h 4368716"/>
              <a:gd name="connsiteX4" fmla="*/ 3947993 w 4087445"/>
              <a:gd name="connsiteY4" fmla="*/ 3547250 h 4368716"/>
              <a:gd name="connsiteX5" fmla="*/ 2186543 w 4087445"/>
              <a:gd name="connsiteY5" fmla="*/ 4368716 h 4368716"/>
              <a:gd name="connsiteX6" fmla="*/ 429504 w 4087445"/>
              <a:gd name="connsiteY6" fmla="*/ 3468310 h 4368716"/>
              <a:gd name="connsiteX7" fmla="*/ 0 w 4087445"/>
              <a:gd name="connsiteY7" fmla="*/ 1524046 h 436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7445" h="4368716">
                <a:moveTo>
                  <a:pt x="1221431" y="0"/>
                </a:moveTo>
                <a:lnTo>
                  <a:pt x="3174043" y="43806"/>
                </a:lnTo>
                <a:lnTo>
                  <a:pt x="4087445" y="1232126"/>
                </a:lnTo>
                <a:lnTo>
                  <a:pt x="4087445" y="2936515"/>
                </a:lnTo>
                <a:lnTo>
                  <a:pt x="3947993" y="3547250"/>
                </a:lnTo>
                <a:lnTo>
                  <a:pt x="2186543" y="4368716"/>
                </a:lnTo>
                <a:lnTo>
                  <a:pt x="429504" y="3468310"/>
                </a:lnTo>
                <a:lnTo>
                  <a:pt x="0" y="15240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  <p:sp>
        <p:nvSpPr>
          <p:cNvPr id="4" name="그림 개체 틀 5">
            <a:extLst>
              <a:ext uri="{FF2B5EF4-FFF2-40B4-BE49-F238E27FC236}">
                <a16:creationId xmlns:a16="http://schemas.microsoft.com/office/drawing/2014/main" id="{4265F18E-D8F8-4B7F-89C5-600340F48F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912394" y="2490788"/>
            <a:ext cx="4367212" cy="4367212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C3602073-5467-4903-863A-FF194911098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046655" y="0"/>
            <a:ext cx="4387486" cy="3101728"/>
          </a:xfrm>
          <a:custGeom>
            <a:avLst/>
            <a:gdLst>
              <a:gd name="connsiteX0" fmla="*/ 206017 w 4387486"/>
              <a:gd name="connsiteY0" fmla="*/ 0 h 3101728"/>
              <a:gd name="connsiteX1" fmla="*/ 4114242 w 4387486"/>
              <a:gd name="connsiteY1" fmla="*/ 0 h 3101728"/>
              <a:gd name="connsiteX2" fmla="*/ 4387486 w 4387486"/>
              <a:gd name="connsiteY2" fmla="*/ 355486 h 3101728"/>
              <a:gd name="connsiteX3" fmla="*/ 3947993 w 4387486"/>
              <a:gd name="connsiteY3" fmla="*/ 2280262 h 3101728"/>
              <a:gd name="connsiteX4" fmla="*/ 2186544 w 4387486"/>
              <a:gd name="connsiteY4" fmla="*/ 3101728 h 3101728"/>
              <a:gd name="connsiteX5" fmla="*/ 429504 w 4387486"/>
              <a:gd name="connsiteY5" fmla="*/ 2201322 h 3101728"/>
              <a:gd name="connsiteX6" fmla="*/ 0 w 4387486"/>
              <a:gd name="connsiteY6" fmla="*/ 257058 h 3101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486" h="3101728">
                <a:moveTo>
                  <a:pt x="206017" y="0"/>
                </a:moveTo>
                <a:lnTo>
                  <a:pt x="4114242" y="0"/>
                </a:lnTo>
                <a:lnTo>
                  <a:pt x="4387486" y="355486"/>
                </a:lnTo>
                <a:lnTo>
                  <a:pt x="3947993" y="2280262"/>
                </a:lnTo>
                <a:lnTo>
                  <a:pt x="2186544" y="3101728"/>
                </a:lnTo>
                <a:lnTo>
                  <a:pt x="429504" y="2201322"/>
                </a:lnTo>
                <a:lnTo>
                  <a:pt x="0" y="25705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96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5">
            <a:extLst>
              <a:ext uri="{FF2B5EF4-FFF2-40B4-BE49-F238E27FC236}">
                <a16:creationId xmlns:a16="http://schemas.microsoft.com/office/drawing/2014/main" id="{BD18B3D1-33C5-49FD-9FDA-5362DFD6715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67263" y="3518658"/>
            <a:ext cx="2657475" cy="2657475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8193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1B34A8AC-E62D-4E29-BD62-C7B4B8E4E5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71341" y="3308824"/>
            <a:ext cx="4230855" cy="3549177"/>
          </a:xfrm>
          <a:custGeom>
            <a:avLst/>
            <a:gdLst>
              <a:gd name="connsiteX0" fmla="*/ 2810335 w 4230855"/>
              <a:gd name="connsiteY0" fmla="*/ 0 h 3549177"/>
              <a:gd name="connsiteX1" fmla="*/ 4230855 w 4230855"/>
              <a:gd name="connsiteY1" fmla="*/ 1283917 h 3549177"/>
              <a:gd name="connsiteX2" fmla="*/ 4119321 w 4230855"/>
              <a:gd name="connsiteY2" fmla="*/ 3232783 h 3549177"/>
              <a:gd name="connsiteX3" fmla="*/ 3688834 w 4230855"/>
              <a:gd name="connsiteY3" fmla="*/ 3549177 h 3549177"/>
              <a:gd name="connsiteX4" fmla="*/ 600754 w 4230855"/>
              <a:gd name="connsiteY4" fmla="*/ 3549177 h 3549177"/>
              <a:gd name="connsiteX5" fmla="*/ 0 w 4230855"/>
              <a:gd name="connsiteY5" fmla="*/ 2065516 h 3549177"/>
              <a:gd name="connsiteX6" fmla="*/ 927430 w 4230855"/>
              <a:gd name="connsiteY6" fmla="*/ 347846 h 3549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0855" h="3549177">
                <a:moveTo>
                  <a:pt x="2810335" y="0"/>
                </a:moveTo>
                <a:lnTo>
                  <a:pt x="4230855" y="1283917"/>
                </a:lnTo>
                <a:lnTo>
                  <a:pt x="4119321" y="3232783"/>
                </a:lnTo>
                <a:lnTo>
                  <a:pt x="3688834" y="3549177"/>
                </a:lnTo>
                <a:lnTo>
                  <a:pt x="600754" y="3549177"/>
                </a:lnTo>
                <a:lnTo>
                  <a:pt x="0" y="2065516"/>
                </a:lnTo>
                <a:lnTo>
                  <a:pt x="927430" y="3478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BD8C64EB-33CA-4AB1-86F2-4876C04365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05858" y="0"/>
            <a:ext cx="4208977" cy="3104622"/>
          </a:xfrm>
          <a:custGeom>
            <a:avLst/>
            <a:gdLst>
              <a:gd name="connsiteX0" fmla="*/ 63055 w 4208977"/>
              <a:gd name="connsiteY0" fmla="*/ 0 h 3104622"/>
              <a:gd name="connsiteX1" fmla="*/ 3767176 w 4208977"/>
              <a:gd name="connsiteY1" fmla="*/ 0 h 3104622"/>
              <a:gd name="connsiteX2" fmla="*/ 4208977 w 4208977"/>
              <a:gd name="connsiteY2" fmla="*/ 1035458 h 3104622"/>
              <a:gd name="connsiteX3" fmla="*/ 3321138 w 4208977"/>
              <a:gd name="connsiteY3" fmla="*/ 2755381 h 3104622"/>
              <a:gd name="connsiteX4" fmla="*/ 1447986 w 4208977"/>
              <a:gd name="connsiteY4" fmla="*/ 3104622 h 3104622"/>
              <a:gd name="connsiteX5" fmla="*/ 0 w 4208977"/>
              <a:gd name="connsiteY5" fmla="*/ 1820203 h 3104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08977" h="3104622">
                <a:moveTo>
                  <a:pt x="63055" y="0"/>
                </a:moveTo>
                <a:lnTo>
                  <a:pt x="3767176" y="0"/>
                </a:lnTo>
                <a:lnTo>
                  <a:pt x="4208977" y="1035458"/>
                </a:lnTo>
                <a:lnTo>
                  <a:pt x="3321138" y="2755381"/>
                </a:lnTo>
                <a:lnTo>
                  <a:pt x="1447986" y="3104622"/>
                </a:lnTo>
                <a:lnTo>
                  <a:pt x="0" y="182020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15279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10836825-8096-44CA-B360-746F880E3A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81850" y="0"/>
            <a:ext cx="6858035" cy="6858000"/>
          </a:xfrm>
          <a:custGeom>
            <a:avLst/>
            <a:gdLst>
              <a:gd name="connsiteX0" fmla="*/ 180240 w 6858035"/>
              <a:gd name="connsiteY0" fmla="*/ 3600450 h 6858000"/>
              <a:gd name="connsiteX1" fmla="*/ 6677795 w 6858035"/>
              <a:gd name="connsiteY1" fmla="*/ 3600450 h 6858000"/>
              <a:gd name="connsiteX2" fmla="*/ 6858035 w 6858035"/>
              <a:gd name="connsiteY2" fmla="*/ 4410425 h 6858000"/>
              <a:gd name="connsiteX3" fmla="*/ 4955084 w 6858035"/>
              <a:gd name="connsiteY3" fmla="*/ 6858000 h 6858000"/>
              <a:gd name="connsiteX4" fmla="*/ 1902951 w 6858035"/>
              <a:gd name="connsiteY4" fmla="*/ 6858000 h 6858000"/>
              <a:gd name="connsiteX5" fmla="*/ 0 w 6858035"/>
              <a:gd name="connsiteY5" fmla="*/ 4410425 h 6858000"/>
              <a:gd name="connsiteX6" fmla="*/ 3429017 w 6858035"/>
              <a:gd name="connsiteY6" fmla="*/ 0 h 6858000"/>
              <a:gd name="connsiteX7" fmla="*/ 6178864 w 6858035"/>
              <a:gd name="connsiteY7" fmla="*/ 1358316 h 6858000"/>
              <a:gd name="connsiteX8" fmla="*/ 6601491 w 6858035"/>
              <a:gd name="connsiteY8" fmla="*/ 3257550 h 6858000"/>
              <a:gd name="connsiteX9" fmla="*/ 256543 w 6858035"/>
              <a:gd name="connsiteY9" fmla="*/ 3257550 h 6858000"/>
              <a:gd name="connsiteX10" fmla="*/ 679169 w 6858035"/>
              <a:gd name="connsiteY10" fmla="*/ 13583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858035" h="6858000">
                <a:moveTo>
                  <a:pt x="180240" y="3600450"/>
                </a:moveTo>
                <a:lnTo>
                  <a:pt x="6677795" y="3600450"/>
                </a:lnTo>
                <a:lnTo>
                  <a:pt x="6858035" y="4410425"/>
                </a:lnTo>
                <a:lnTo>
                  <a:pt x="4955084" y="6858000"/>
                </a:lnTo>
                <a:lnTo>
                  <a:pt x="1902951" y="6858000"/>
                </a:lnTo>
                <a:lnTo>
                  <a:pt x="0" y="4410425"/>
                </a:lnTo>
                <a:close/>
                <a:moveTo>
                  <a:pt x="3429017" y="0"/>
                </a:moveTo>
                <a:lnTo>
                  <a:pt x="6178864" y="1358316"/>
                </a:lnTo>
                <a:lnTo>
                  <a:pt x="6601491" y="3257550"/>
                </a:lnTo>
                <a:lnTo>
                  <a:pt x="256543" y="3257550"/>
                </a:lnTo>
                <a:lnTo>
                  <a:pt x="679169" y="135831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68729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5">
            <a:extLst>
              <a:ext uri="{FF2B5EF4-FFF2-40B4-BE49-F238E27FC236}">
                <a16:creationId xmlns:a16="http://schemas.microsoft.com/office/drawing/2014/main" id="{7445076F-A9C6-406C-90F0-17579153427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552" y="0"/>
            <a:ext cx="6857999" cy="6857999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4691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90406F4A-37DF-434B-A6D8-07B79DB0589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01169" y="0"/>
            <a:ext cx="8310699" cy="6858000"/>
          </a:xfrm>
          <a:custGeom>
            <a:avLst/>
            <a:gdLst>
              <a:gd name="connsiteX0" fmla="*/ 763318 w 8310699"/>
              <a:gd name="connsiteY0" fmla="*/ 640247 h 6858000"/>
              <a:gd name="connsiteX1" fmla="*/ 6006180 w 8310699"/>
              <a:gd name="connsiteY1" fmla="*/ 6391040 h 6858000"/>
              <a:gd name="connsiteX2" fmla="*/ 5643125 w 8310699"/>
              <a:gd name="connsiteY2" fmla="*/ 6858000 h 6858000"/>
              <a:gd name="connsiteX3" fmla="*/ 2167229 w 8310699"/>
              <a:gd name="connsiteY3" fmla="*/ 6858000 h 6858000"/>
              <a:gd name="connsiteX4" fmla="*/ 0 w 8310699"/>
              <a:gd name="connsiteY4" fmla="*/ 4070510 h 6858000"/>
              <a:gd name="connsiteX5" fmla="*/ 4348269 w 8310699"/>
              <a:gd name="connsiteY5" fmla="*/ 0 h 6858000"/>
              <a:gd name="connsiteX6" fmla="*/ 7525879 w 8310699"/>
              <a:gd name="connsiteY6" fmla="*/ 1569613 h 6858000"/>
              <a:gd name="connsiteX7" fmla="*/ 8310699 w 8310699"/>
              <a:gd name="connsiteY7" fmla="*/ 5096501 h 6858000"/>
              <a:gd name="connsiteX8" fmla="*/ 6941161 w 8310699"/>
              <a:gd name="connsiteY8" fmla="*/ 6858000 h 6858000"/>
              <a:gd name="connsiteX9" fmla="*/ 1803839 w 8310699"/>
              <a:gd name="connsiteY9" fmla="*/ 125684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10699" h="6858000">
                <a:moveTo>
                  <a:pt x="763318" y="640247"/>
                </a:moveTo>
                <a:lnTo>
                  <a:pt x="6006180" y="6391040"/>
                </a:lnTo>
                <a:lnTo>
                  <a:pt x="5643125" y="6858000"/>
                </a:lnTo>
                <a:lnTo>
                  <a:pt x="2167229" y="6858000"/>
                </a:lnTo>
                <a:lnTo>
                  <a:pt x="0" y="4070510"/>
                </a:lnTo>
                <a:close/>
                <a:moveTo>
                  <a:pt x="4348269" y="0"/>
                </a:moveTo>
                <a:lnTo>
                  <a:pt x="7525879" y="1569613"/>
                </a:lnTo>
                <a:lnTo>
                  <a:pt x="8310699" y="5096501"/>
                </a:lnTo>
                <a:lnTo>
                  <a:pt x="6941161" y="6858000"/>
                </a:lnTo>
                <a:lnTo>
                  <a:pt x="1803839" y="125684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80920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5D0B0222-A332-4130-A7D5-ED648779B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48490" y="0"/>
            <a:ext cx="4943510" cy="6858000"/>
          </a:xfrm>
          <a:custGeom>
            <a:avLst/>
            <a:gdLst>
              <a:gd name="connsiteX0" fmla="*/ 3429018 w 4943510"/>
              <a:gd name="connsiteY0" fmla="*/ 0 h 6858000"/>
              <a:gd name="connsiteX1" fmla="*/ 4943510 w 4943510"/>
              <a:gd name="connsiteY1" fmla="*/ 748100 h 6858000"/>
              <a:gd name="connsiteX2" fmla="*/ 4943510 w 4943510"/>
              <a:gd name="connsiteY2" fmla="*/ 6858000 h 6858000"/>
              <a:gd name="connsiteX3" fmla="*/ 1902950 w 4943510"/>
              <a:gd name="connsiteY3" fmla="*/ 6858000 h 6858000"/>
              <a:gd name="connsiteX4" fmla="*/ 0 w 4943510"/>
              <a:gd name="connsiteY4" fmla="*/ 4410425 h 6858000"/>
              <a:gd name="connsiteX5" fmla="*/ 679170 w 4943510"/>
              <a:gd name="connsiteY5" fmla="*/ 135831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43510" h="6858000">
                <a:moveTo>
                  <a:pt x="3429018" y="0"/>
                </a:moveTo>
                <a:lnTo>
                  <a:pt x="4943510" y="748100"/>
                </a:lnTo>
                <a:lnTo>
                  <a:pt x="4943510" y="6858000"/>
                </a:lnTo>
                <a:lnTo>
                  <a:pt x="1902950" y="6858000"/>
                </a:lnTo>
                <a:lnTo>
                  <a:pt x="0" y="4410425"/>
                </a:lnTo>
                <a:lnTo>
                  <a:pt x="679170" y="135831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612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7">
            <a:extLst>
              <a:ext uri="{FF2B5EF4-FFF2-40B4-BE49-F238E27FC236}">
                <a16:creationId xmlns:a16="http://schemas.microsoft.com/office/drawing/2014/main" id="{16C05190-7344-4ED2-B2CC-4A4C4AE82DC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그림 개체 틀 5">
            <a:extLst>
              <a:ext uri="{FF2B5EF4-FFF2-40B4-BE49-F238E27FC236}">
                <a16:creationId xmlns:a16="http://schemas.microsoft.com/office/drawing/2014/main" id="{D68FC8A1-6D6C-4840-93D6-81696BB8065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93281" y="726281"/>
            <a:ext cx="5405438" cy="5405438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35103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3B5B316-A4E0-4709-A894-9B544B9A033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34290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7458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C3ECCC8C-7AC9-4AEE-A9A1-28223A2AB73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67263" y="942974"/>
            <a:ext cx="2657475" cy="2657475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29864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C20050A0-E86B-4FDC-A89A-2FAA39FDF9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1073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BB71553C-53C1-4004-BCEC-B999A17BBA7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61680" y="1"/>
            <a:ext cx="7730320" cy="6115915"/>
          </a:xfrm>
          <a:custGeom>
            <a:avLst/>
            <a:gdLst>
              <a:gd name="connsiteX0" fmla="*/ 829615 w 7730320"/>
              <a:gd name="connsiteY0" fmla="*/ 0 h 6115915"/>
              <a:gd name="connsiteX1" fmla="*/ 7730320 w 7730320"/>
              <a:gd name="connsiteY1" fmla="*/ 0 h 6115915"/>
              <a:gd name="connsiteX2" fmla="*/ 7730320 w 7730320"/>
              <a:gd name="connsiteY2" fmla="*/ 4179003 h 6115915"/>
              <a:gd name="connsiteX3" fmla="*/ 5319788 w 7730320"/>
              <a:gd name="connsiteY3" fmla="*/ 6115915 h 6115915"/>
              <a:gd name="connsiteX4" fmla="*/ 1607826 w 7730320"/>
              <a:gd name="connsiteY4" fmla="*/ 5234824 h 6115915"/>
              <a:gd name="connsiteX5" fmla="*/ 0 w 7730320"/>
              <a:gd name="connsiteY5" fmla="*/ 1708660 h 6115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30320" h="6115915">
                <a:moveTo>
                  <a:pt x="829615" y="0"/>
                </a:moveTo>
                <a:lnTo>
                  <a:pt x="7730320" y="0"/>
                </a:lnTo>
                <a:lnTo>
                  <a:pt x="7730320" y="4179003"/>
                </a:lnTo>
                <a:lnTo>
                  <a:pt x="5319788" y="6115915"/>
                </a:lnTo>
                <a:lnTo>
                  <a:pt x="1607826" y="5234824"/>
                </a:lnTo>
                <a:lnTo>
                  <a:pt x="0" y="170866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79047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1FF8CCC3-FAFB-43E0-A907-2F0D6A2DF10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742084"/>
            <a:ext cx="7796995" cy="6115916"/>
          </a:xfrm>
          <a:custGeom>
            <a:avLst/>
            <a:gdLst>
              <a:gd name="connsiteX0" fmla="*/ 2431323 w 7796995"/>
              <a:gd name="connsiteY0" fmla="*/ 0 h 6115916"/>
              <a:gd name="connsiteX1" fmla="*/ 6175301 w 7796995"/>
              <a:gd name="connsiteY1" fmla="*/ 881091 h 6115916"/>
              <a:gd name="connsiteX2" fmla="*/ 7796995 w 7796995"/>
              <a:gd name="connsiteY2" fmla="*/ 4407256 h 6115916"/>
              <a:gd name="connsiteX3" fmla="*/ 6960225 w 7796995"/>
              <a:gd name="connsiteY3" fmla="*/ 6115916 h 6115916"/>
              <a:gd name="connsiteX4" fmla="*/ 0 w 7796995"/>
              <a:gd name="connsiteY4" fmla="*/ 6115916 h 6115916"/>
              <a:gd name="connsiteX5" fmla="*/ 0 w 7796995"/>
              <a:gd name="connsiteY5" fmla="*/ 1936912 h 6115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96995" h="6115916">
                <a:moveTo>
                  <a:pt x="2431323" y="0"/>
                </a:moveTo>
                <a:lnTo>
                  <a:pt x="6175301" y="881091"/>
                </a:lnTo>
                <a:lnTo>
                  <a:pt x="7796995" y="4407256"/>
                </a:lnTo>
                <a:lnTo>
                  <a:pt x="6960225" y="6115916"/>
                </a:lnTo>
                <a:lnTo>
                  <a:pt x="0" y="6115916"/>
                </a:lnTo>
                <a:lnTo>
                  <a:pt x="0" y="193691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83862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5">
            <a:extLst>
              <a:ext uri="{FF2B5EF4-FFF2-40B4-BE49-F238E27FC236}">
                <a16:creationId xmlns:a16="http://schemas.microsoft.com/office/drawing/2014/main" id="{0C202D05-C28C-4060-862B-BE615092EF4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703" y="3714751"/>
            <a:ext cx="2438397" cy="2438397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D62DD994-BA6D-4B34-B833-EF360994CC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00653" y="675374"/>
            <a:ext cx="3086097" cy="3086097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0753E0A2-EA10-43FA-95C6-A8ACE1B701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697786" y="958038"/>
            <a:ext cx="4799760" cy="4807237"/>
          </a:xfrm>
          <a:custGeom>
            <a:avLst/>
            <a:gdLst>
              <a:gd name="connsiteX0" fmla="*/ 3422678 w 4799760"/>
              <a:gd name="connsiteY0" fmla="*/ 0 h 4807237"/>
              <a:gd name="connsiteX1" fmla="*/ 4799760 w 4799760"/>
              <a:gd name="connsiteY1" fmla="*/ 1635972 h 4807237"/>
              <a:gd name="connsiteX2" fmla="*/ 4380872 w 4799760"/>
              <a:gd name="connsiteY2" fmla="*/ 3775396 h 4807237"/>
              <a:gd name="connsiteX3" fmla="*/ 2481417 w 4799760"/>
              <a:gd name="connsiteY3" fmla="*/ 4807237 h 4807237"/>
              <a:gd name="connsiteX4" fmla="*/ 531766 w 4799760"/>
              <a:gd name="connsiteY4" fmla="*/ 3954508 h 4807237"/>
              <a:gd name="connsiteX5" fmla="*/ 0 w 4799760"/>
              <a:gd name="connsiteY5" fmla="*/ 1859311 h 4807237"/>
              <a:gd name="connsiteX6" fmla="*/ 1286587 w 4799760"/>
              <a:gd name="connsiteY6" fmla="*/ 99397 h 4807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99760" h="4807237">
                <a:moveTo>
                  <a:pt x="3422678" y="0"/>
                </a:moveTo>
                <a:lnTo>
                  <a:pt x="4799760" y="1635972"/>
                </a:lnTo>
                <a:lnTo>
                  <a:pt x="4380872" y="3775396"/>
                </a:lnTo>
                <a:lnTo>
                  <a:pt x="2481417" y="4807237"/>
                </a:lnTo>
                <a:lnTo>
                  <a:pt x="531766" y="3954508"/>
                </a:lnTo>
                <a:lnTo>
                  <a:pt x="0" y="1859311"/>
                </a:lnTo>
                <a:lnTo>
                  <a:pt x="1286587" y="9939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841441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DC5D2B7B-DF89-40C2-A232-CCA3C203463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3429000"/>
            <a:ext cx="12192000" cy="3429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3" name="그림 개체 틀 5">
            <a:extLst>
              <a:ext uri="{FF2B5EF4-FFF2-40B4-BE49-F238E27FC236}">
                <a16:creationId xmlns:a16="http://schemas.microsoft.com/office/drawing/2014/main" id="{23DC14FE-E1C4-48AA-8E25-27703E88A6E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52952" y="2741358"/>
            <a:ext cx="3086097" cy="3086097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7393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F6EEA18E-C515-4C8A-A9BB-A19C256DB8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01460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38200" y="333822"/>
            <a:ext cx="10515600" cy="1325563"/>
          </a:xfrm>
        </p:spPr>
        <p:txBody>
          <a:bodyPr>
            <a:normAutofit/>
          </a:bodyPr>
          <a:lstStyle>
            <a:lvl1pPr algn="ctr">
              <a:defRPr sz="8000" spc="-300" baseline="0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390A1-928B-4C42-AED1-36DD7068F9CE}" type="datetimeFigureOut">
              <a:rPr lang="ko-KR" altLang="en-US" smtClean="0"/>
              <a:t>2022. 5. 15.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263E4-BA0C-49B0-94CB-EFE7F0FCD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63726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38200" y="333822"/>
            <a:ext cx="10515600" cy="1325563"/>
          </a:xfrm>
        </p:spPr>
        <p:txBody>
          <a:bodyPr>
            <a:normAutofit/>
          </a:bodyPr>
          <a:lstStyle>
            <a:lvl1pPr algn="ctr">
              <a:defRPr sz="8000" spc="-300" baseline="0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390A1-928B-4C42-AED1-36DD7068F9CE}" type="datetimeFigureOut">
              <a:rPr lang="ko-KR" altLang="en-US" smtClean="0"/>
              <a:t>2022. 5. 15.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263E4-BA0C-49B0-94CB-EFE7F0FCDBA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그림 개체 틀 8"/>
          <p:cNvSpPr>
            <a:spLocks noGrp="1"/>
          </p:cNvSpPr>
          <p:nvPr>
            <p:ph type="pic" sz="quarter" idx="13"/>
          </p:nvPr>
        </p:nvSpPr>
        <p:spPr>
          <a:xfrm>
            <a:off x="1435100" y="3173569"/>
            <a:ext cx="2166364" cy="2166360"/>
          </a:xfrm>
          <a:custGeom>
            <a:avLst/>
            <a:gdLst>
              <a:gd name="connsiteX0" fmla="*/ 748460 w 2166364"/>
              <a:gd name="connsiteY0" fmla="*/ 0 h 2166360"/>
              <a:gd name="connsiteX1" fmla="*/ 1417904 w 2166364"/>
              <a:gd name="connsiteY1" fmla="*/ 0 h 2166360"/>
              <a:gd name="connsiteX2" fmla="*/ 1959495 w 2166364"/>
              <a:gd name="connsiteY2" fmla="*/ 413738 h 2166360"/>
              <a:gd name="connsiteX3" fmla="*/ 2166364 w 2166364"/>
              <a:gd name="connsiteY3" fmla="*/ 1083180 h 2166360"/>
              <a:gd name="connsiteX4" fmla="*/ 1959495 w 2166364"/>
              <a:gd name="connsiteY4" fmla="*/ 1752622 h 2166360"/>
              <a:gd name="connsiteX5" fmla="*/ 1417904 w 2166364"/>
              <a:gd name="connsiteY5" fmla="*/ 2166360 h 2166360"/>
              <a:gd name="connsiteX6" fmla="*/ 748460 w 2166364"/>
              <a:gd name="connsiteY6" fmla="*/ 2166360 h 2166360"/>
              <a:gd name="connsiteX7" fmla="*/ 206869 w 2166364"/>
              <a:gd name="connsiteY7" fmla="*/ 1752622 h 2166360"/>
              <a:gd name="connsiteX8" fmla="*/ 0 w 2166364"/>
              <a:gd name="connsiteY8" fmla="*/ 1083180 h 2166360"/>
              <a:gd name="connsiteX9" fmla="*/ 206869 w 2166364"/>
              <a:gd name="connsiteY9" fmla="*/ 413738 h 2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66364" h="2166360">
                <a:moveTo>
                  <a:pt x="748460" y="0"/>
                </a:moveTo>
                <a:lnTo>
                  <a:pt x="1417904" y="0"/>
                </a:lnTo>
                <a:lnTo>
                  <a:pt x="1959495" y="413738"/>
                </a:lnTo>
                <a:lnTo>
                  <a:pt x="2166364" y="1083180"/>
                </a:lnTo>
                <a:lnTo>
                  <a:pt x="1959495" y="1752622"/>
                </a:lnTo>
                <a:lnTo>
                  <a:pt x="1417904" y="2166360"/>
                </a:lnTo>
                <a:lnTo>
                  <a:pt x="748460" y="2166360"/>
                </a:lnTo>
                <a:lnTo>
                  <a:pt x="206869" y="1752622"/>
                </a:lnTo>
                <a:lnTo>
                  <a:pt x="0" y="1083180"/>
                </a:lnTo>
                <a:lnTo>
                  <a:pt x="206869" y="41373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554814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38200" y="333822"/>
            <a:ext cx="10515600" cy="1325563"/>
          </a:xfrm>
        </p:spPr>
        <p:txBody>
          <a:bodyPr>
            <a:normAutofit/>
          </a:bodyPr>
          <a:lstStyle>
            <a:lvl1pPr algn="ctr">
              <a:defRPr sz="8000" spc="-300" baseline="0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390A1-928B-4C42-AED1-36DD7068F9CE}" type="datetimeFigureOut">
              <a:rPr lang="ko-KR" altLang="en-US" smtClean="0"/>
              <a:t>2022. 5. 15.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263E4-BA0C-49B0-94CB-EFE7F0FCDBA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그림 개체 틀 8"/>
          <p:cNvSpPr>
            <a:spLocks noGrp="1"/>
          </p:cNvSpPr>
          <p:nvPr>
            <p:ph type="pic" sz="quarter" idx="13"/>
          </p:nvPr>
        </p:nvSpPr>
        <p:spPr>
          <a:xfrm>
            <a:off x="4917801" y="3013078"/>
            <a:ext cx="2356404" cy="2356402"/>
          </a:xfrm>
          <a:custGeom>
            <a:avLst/>
            <a:gdLst>
              <a:gd name="connsiteX0" fmla="*/ 1178202 w 2356404"/>
              <a:gd name="connsiteY0" fmla="*/ 0 h 2356402"/>
              <a:gd name="connsiteX1" fmla="*/ 2356404 w 2356404"/>
              <a:gd name="connsiteY1" fmla="*/ 1178201 h 2356402"/>
              <a:gd name="connsiteX2" fmla="*/ 1178202 w 2356404"/>
              <a:gd name="connsiteY2" fmla="*/ 2356402 h 2356402"/>
              <a:gd name="connsiteX3" fmla="*/ 0 w 2356404"/>
              <a:gd name="connsiteY3" fmla="*/ 1178201 h 2356402"/>
              <a:gd name="connsiteX4" fmla="*/ 1178202 w 2356404"/>
              <a:gd name="connsiteY4" fmla="*/ 0 h 2356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6404" h="2356402">
                <a:moveTo>
                  <a:pt x="1178202" y="0"/>
                </a:moveTo>
                <a:cubicBezTo>
                  <a:pt x="1828905" y="0"/>
                  <a:pt x="2356404" y="527499"/>
                  <a:pt x="2356404" y="1178201"/>
                </a:cubicBezTo>
                <a:cubicBezTo>
                  <a:pt x="2356404" y="1828903"/>
                  <a:pt x="1828905" y="2356402"/>
                  <a:pt x="1178202" y="2356402"/>
                </a:cubicBezTo>
                <a:cubicBezTo>
                  <a:pt x="527499" y="2356402"/>
                  <a:pt x="0" y="1828903"/>
                  <a:pt x="0" y="1178201"/>
                </a:cubicBezTo>
                <a:cubicBezTo>
                  <a:pt x="0" y="527499"/>
                  <a:pt x="527499" y="0"/>
                  <a:pt x="117820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688007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6616700" y="1159322"/>
            <a:ext cx="5575300" cy="2028378"/>
          </a:xfrm>
        </p:spPr>
        <p:txBody>
          <a:bodyPr>
            <a:normAutofit/>
          </a:bodyPr>
          <a:lstStyle>
            <a:lvl1pPr algn="l">
              <a:defRPr sz="8000" spc="-300" baseline="0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390A1-928B-4C42-AED1-36DD7068F9CE}" type="datetimeFigureOut">
              <a:rPr lang="ko-KR" altLang="en-US" smtClean="0"/>
              <a:t>2022. 5. 15.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263E4-BA0C-49B0-94CB-EFE7F0FCD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562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AutoShape 41">
            <a:extLst>
              <a:ext uri="{FF2B5EF4-FFF2-40B4-BE49-F238E27FC236}">
                <a16:creationId xmlns:a16="http://schemas.microsoft.com/office/drawing/2014/main" id="{A351FEDD-8487-4437-AD8A-0CD4B136BA92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6513513" y="189707"/>
            <a:ext cx="3629025" cy="43021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EEFB141E-ACFB-48FA-B0D0-13C9509412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81807" y="0"/>
            <a:ext cx="8301534" cy="6858000"/>
          </a:xfrm>
          <a:custGeom>
            <a:avLst/>
            <a:gdLst>
              <a:gd name="connsiteX0" fmla="*/ 2689629 w 8301534"/>
              <a:gd name="connsiteY0" fmla="*/ 0 h 6858000"/>
              <a:gd name="connsiteX1" fmla="*/ 5611905 w 8301534"/>
              <a:gd name="connsiteY1" fmla="*/ 0 h 6858000"/>
              <a:gd name="connsiteX2" fmla="*/ 7479410 w 8301534"/>
              <a:gd name="connsiteY2" fmla="*/ 922474 h 6858000"/>
              <a:gd name="connsiteX3" fmla="*/ 8301534 w 8301534"/>
              <a:gd name="connsiteY3" fmla="*/ 4616998 h 6858000"/>
              <a:gd name="connsiteX4" fmla="*/ 6559191 w 8301534"/>
              <a:gd name="connsiteY4" fmla="*/ 6858000 h 6858000"/>
              <a:gd name="connsiteX5" fmla="*/ 1742343 w 8301534"/>
              <a:gd name="connsiteY5" fmla="*/ 6858000 h 6858000"/>
              <a:gd name="connsiteX6" fmla="*/ 0 w 8301534"/>
              <a:gd name="connsiteY6" fmla="*/ 4616998 h 6858000"/>
              <a:gd name="connsiteX7" fmla="*/ 822124 w 8301534"/>
              <a:gd name="connsiteY7" fmla="*/ 92247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01534" h="6858000">
                <a:moveTo>
                  <a:pt x="2689629" y="0"/>
                </a:moveTo>
                <a:lnTo>
                  <a:pt x="5611905" y="0"/>
                </a:lnTo>
                <a:lnTo>
                  <a:pt x="7479410" y="922474"/>
                </a:lnTo>
                <a:lnTo>
                  <a:pt x="8301534" y="4616998"/>
                </a:lnTo>
                <a:lnTo>
                  <a:pt x="6559191" y="6858000"/>
                </a:lnTo>
                <a:lnTo>
                  <a:pt x="1742343" y="6858000"/>
                </a:lnTo>
                <a:lnTo>
                  <a:pt x="0" y="4616998"/>
                </a:lnTo>
                <a:lnTo>
                  <a:pt x="822124" y="92247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1656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7518400" y="1159322"/>
            <a:ext cx="4673600" cy="2028378"/>
          </a:xfrm>
        </p:spPr>
        <p:txBody>
          <a:bodyPr>
            <a:normAutofit/>
          </a:bodyPr>
          <a:lstStyle>
            <a:lvl1pPr algn="l">
              <a:defRPr sz="8000" spc="-300" baseline="0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390A1-928B-4C42-AED1-36DD7068F9CE}" type="datetimeFigureOut">
              <a:rPr lang="ko-KR" altLang="en-US" smtClean="0"/>
              <a:t>2022. 5. 15.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263E4-BA0C-49B0-94CB-EFE7F0FCD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21261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012410" y="1004709"/>
            <a:ext cx="5575300" cy="2816330"/>
          </a:xfrm>
        </p:spPr>
        <p:txBody>
          <a:bodyPr>
            <a:normAutofit/>
          </a:bodyPr>
          <a:lstStyle>
            <a:lvl1pPr algn="l">
              <a:defRPr sz="8000" spc="-300" baseline="0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390A1-928B-4C42-AED1-36DD7068F9CE}" type="datetimeFigureOut">
              <a:rPr lang="ko-KR" altLang="en-US" smtClean="0"/>
              <a:t>2022. 5. 15.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263E4-BA0C-49B0-94CB-EFE7F0FCD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0656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5">
            <a:extLst>
              <a:ext uri="{FF2B5EF4-FFF2-40B4-BE49-F238E27FC236}">
                <a16:creationId xmlns:a16="http://schemas.microsoft.com/office/drawing/2014/main" id="{406266EB-46FD-4BFF-8412-9CFB12AF46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57300" y="1935957"/>
            <a:ext cx="4281487" cy="4281487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그림 개체 틀 5">
            <a:extLst>
              <a:ext uri="{FF2B5EF4-FFF2-40B4-BE49-F238E27FC236}">
                <a16:creationId xmlns:a16="http://schemas.microsoft.com/office/drawing/2014/main" id="{0ECF44D7-FC55-42E9-B45C-7A8A1E671D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34163" y="1935957"/>
            <a:ext cx="4281487" cy="4281487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087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5">
            <a:extLst>
              <a:ext uri="{FF2B5EF4-FFF2-40B4-BE49-F238E27FC236}">
                <a16:creationId xmlns:a16="http://schemas.microsoft.com/office/drawing/2014/main" id="{15DB423B-CD0F-4F87-BB0C-19D7C020A1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2449" y="0"/>
            <a:ext cx="6857999" cy="6857999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5791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23EEEC08-969D-4A17-8FB3-F47670683C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86353" y="-1"/>
            <a:ext cx="6286497" cy="6858000"/>
          </a:xfrm>
          <a:custGeom>
            <a:avLst/>
            <a:gdLst>
              <a:gd name="connsiteX0" fmla="*/ 2971802 w 6286497"/>
              <a:gd name="connsiteY0" fmla="*/ 914427 h 6858000"/>
              <a:gd name="connsiteX1" fmla="*/ 2971802 w 6286497"/>
              <a:gd name="connsiteY1" fmla="*/ 6858000 h 6858000"/>
              <a:gd name="connsiteX2" fmla="*/ 1649216 w 6286497"/>
              <a:gd name="connsiteY2" fmla="*/ 6858000 h 6858000"/>
              <a:gd name="connsiteX3" fmla="*/ 0 w 6286497"/>
              <a:gd name="connsiteY3" fmla="*/ 4736778 h 6858000"/>
              <a:gd name="connsiteX4" fmla="*/ 588611 w 6286497"/>
              <a:gd name="connsiteY4" fmla="*/ 2091629 h 6858000"/>
              <a:gd name="connsiteX5" fmla="*/ 3314696 w 6286497"/>
              <a:gd name="connsiteY5" fmla="*/ 0 h 6858000"/>
              <a:gd name="connsiteX6" fmla="*/ 5697886 w 6286497"/>
              <a:gd name="connsiteY6" fmla="*/ 1177202 h 6858000"/>
              <a:gd name="connsiteX7" fmla="*/ 6286497 w 6286497"/>
              <a:gd name="connsiteY7" fmla="*/ 3822351 h 6858000"/>
              <a:gd name="connsiteX8" fmla="*/ 4637280 w 6286497"/>
              <a:gd name="connsiteY8" fmla="*/ 5943573 h 6858000"/>
              <a:gd name="connsiteX9" fmla="*/ 3314695 w 6286497"/>
              <a:gd name="connsiteY9" fmla="*/ 5943573 h 6858000"/>
              <a:gd name="connsiteX10" fmla="*/ 3314695 w 6286497"/>
              <a:gd name="connsiteY10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286497" h="6858000">
                <a:moveTo>
                  <a:pt x="2971802" y="914427"/>
                </a:moveTo>
                <a:lnTo>
                  <a:pt x="2971802" y="6858000"/>
                </a:lnTo>
                <a:lnTo>
                  <a:pt x="1649216" y="6858000"/>
                </a:lnTo>
                <a:lnTo>
                  <a:pt x="0" y="4736778"/>
                </a:lnTo>
                <a:lnTo>
                  <a:pt x="588611" y="2091629"/>
                </a:lnTo>
                <a:close/>
                <a:moveTo>
                  <a:pt x="3314696" y="0"/>
                </a:moveTo>
                <a:lnTo>
                  <a:pt x="5697886" y="1177202"/>
                </a:lnTo>
                <a:lnTo>
                  <a:pt x="6286497" y="3822351"/>
                </a:lnTo>
                <a:lnTo>
                  <a:pt x="4637280" y="5943573"/>
                </a:lnTo>
                <a:lnTo>
                  <a:pt x="3314695" y="5943573"/>
                </a:lnTo>
                <a:lnTo>
                  <a:pt x="3314695" y="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8659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D95D804D-BF84-4EB3-BF49-CDB97A20297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43493" cy="6858000"/>
          </a:xfrm>
          <a:custGeom>
            <a:avLst/>
            <a:gdLst>
              <a:gd name="connsiteX0" fmla="*/ 1514475 w 4943493"/>
              <a:gd name="connsiteY0" fmla="*/ 0 h 6858000"/>
              <a:gd name="connsiteX1" fmla="*/ 4264323 w 4943493"/>
              <a:gd name="connsiteY1" fmla="*/ 1358317 h 6858000"/>
              <a:gd name="connsiteX2" fmla="*/ 4943493 w 4943493"/>
              <a:gd name="connsiteY2" fmla="*/ 4410425 h 6858000"/>
              <a:gd name="connsiteX3" fmla="*/ 3040543 w 4943493"/>
              <a:gd name="connsiteY3" fmla="*/ 6858000 h 6858000"/>
              <a:gd name="connsiteX4" fmla="*/ 0 w 4943493"/>
              <a:gd name="connsiteY4" fmla="*/ 6858000 h 6858000"/>
              <a:gd name="connsiteX5" fmla="*/ 0 w 4943493"/>
              <a:gd name="connsiteY5" fmla="*/ 7480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43493" h="6858000">
                <a:moveTo>
                  <a:pt x="1514475" y="0"/>
                </a:moveTo>
                <a:lnTo>
                  <a:pt x="4264323" y="1358317"/>
                </a:lnTo>
                <a:lnTo>
                  <a:pt x="4943493" y="4410425"/>
                </a:lnTo>
                <a:lnTo>
                  <a:pt x="3040543" y="6858000"/>
                </a:lnTo>
                <a:lnTo>
                  <a:pt x="0" y="6858000"/>
                </a:lnTo>
                <a:lnTo>
                  <a:pt x="0" y="74809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247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5">
            <a:extLst>
              <a:ext uri="{FF2B5EF4-FFF2-40B4-BE49-F238E27FC236}">
                <a16:creationId xmlns:a16="http://schemas.microsoft.com/office/drawing/2014/main" id="{E7E57B5D-920C-480F-BE5C-0B04FFEDEFB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772151" y="1247776"/>
            <a:ext cx="4362449" cy="4362449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그림 개체 틀 5">
            <a:extLst>
              <a:ext uri="{FF2B5EF4-FFF2-40B4-BE49-F238E27FC236}">
                <a16:creationId xmlns:a16="http://schemas.microsoft.com/office/drawing/2014/main" id="{38BEC8E7-9603-4C9A-AFA9-98CD1CC30E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95826" y="581026"/>
            <a:ext cx="2152649" cy="2152649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FF2CF6BC-3842-4DA2-962A-0AC0F4CC1F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3876" y="3438526"/>
            <a:ext cx="2152649" cy="2152649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그림 개체 틀 5">
            <a:extLst>
              <a:ext uri="{FF2B5EF4-FFF2-40B4-BE49-F238E27FC236}">
                <a16:creationId xmlns:a16="http://schemas.microsoft.com/office/drawing/2014/main" id="{1C4CD8B6-76D8-466F-B3A0-4D52B2041B8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963026" y="3438526"/>
            <a:ext cx="2705099" cy="2705099"/>
          </a:xfrm>
          <a:prstGeom prst="heptagon">
            <a:avLst/>
          </a:prstGeo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2141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FEE6C4E-5620-4DAC-975B-54A5E32159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92000" cy="68580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1062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A51E4AC-DF07-48A0-8698-B1EF1F71C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E6DE1E-A628-47CC-8FF9-F4A418D87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794E12-4B43-48C8-9976-1B4AD75EA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6390A1-928B-4C42-AED1-36DD7068F9CE}" type="datetimeFigureOut">
              <a:rPr lang="ko-KR" altLang="en-US" smtClean="0"/>
              <a:t>2022. 5. 15.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DAA4F1-33BB-413A-AA7B-B71DA27C8C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971953-E977-459D-A5FD-3454871559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E263E4-BA0C-49B0-94CB-EFE7F0FCD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940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80" r:id="rId27"/>
    <p:sldLayoutId id="2147483679" r:id="rId28"/>
    <p:sldLayoutId id="2147483675" r:id="rId29"/>
    <p:sldLayoutId id="2147483676" r:id="rId30"/>
    <p:sldLayoutId id="2147483677" r:id="rId3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https://www.mdpi.com/2079-9292/11/1/141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s://www.thecocktaildb.com/" TargetMode="External"/><Relationship Id="rId7" Type="http://schemas.openxmlformats.org/officeDocument/2006/relationships/image" Target="../media/image11.sv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sv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4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개체 틀 2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" r="7149"/>
          <a:stretch/>
        </p:blipFill>
        <p:spPr>
          <a:xfrm>
            <a:off x="0" y="13063"/>
            <a:ext cx="12192000" cy="6858000"/>
          </a:xfrm>
        </p:spPr>
      </p:pic>
      <p:sp>
        <p:nvSpPr>
          <p:cNvPr id="92" name="TextBox 91">
            <a:extLst>
              <a:ext uri="{FF2B5EF4-FFF2-40B4-BE49-F238E27FC236}">
                <a16:creationId xmlns:a16="http://schemas.microsoft.com/office/drawing/2014/main" id="{6AD1C7B0-5AA2-47E5-A7AE-8A317C511EFB}"/>
              </a:ext>
            </a:extLst>
          </p:cNvPr>
          <p:cNvSpPr txBox="1"/>
          <p:nvPr/>
        </p:nvSpPr>
        <p:spPr>
          <a:xfrm>
            <a:off x="0" y="738334"/>
            <a:ext cx="7430010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7200" spc="-300" dirty="0">
                <a:solidFill>
                  <a:schemeClr val="bg1"/>
                </a:solidFill>
                <a:latin typeface="Bradley Hand" pitchFamily="2" charset="77"/>
              </a:rPr>
              <a:t>Cocktail Recommendation System</a:t>
            </a:r>
            <a:endParaRPr lang="ko-KR" altLang="en-US" sz="7200" spc="-300" dirty="0">
              <a:solidFill>
                <a:schemeClr val="bg1"/>
              </a:solidFill>
              <a:latin typeface="Bradley Han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67182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자유형: 도형 33">
            <a:extLst>
              <a:ext uri="{FF2B5EF4-FFF2-40B4-BE49-F238E27FC236}">
                <a16:creationId xmlns:a16="http://schemas.microsoft.com/office/drawing/2014/main" id="{71E28D2B-AA1C-44DD-B566-513839CE58F2}"/>
              </a:ext>
            </a:extLst>
          </p:cNvPr>
          <p:cNvSpPr/>
          <p:nvPr/>
        </p:nvSpPr>
        <p:spPr>
          <a:xfrm>
            <a:off x="8168282" y="0"/>
            <a:ext cx="4023718" cy="1664296"/>
          </a:xfrm>
          <a:custGeom>
            <a:avLst/>
            <a:gdLst>
              <a:gd name="connsiteX0" fmla="*/ 12081 w 4023718"/>
              <a:gd name="connsiteY0" fmla="*/ 0 h 1664296"/>
              <a:gd name="connsiteX1" fmla="*/ 4023718 w 4023718"/>
              <a:gd name="connsiteY1" fmla="*/ 0 h 1664296"/>
              <a:gd name="connsiteX2" fmla="*/ 4023718 w 4023718"/>
              <a:gd name="connsiteY2" fmla="*/ 685466 h 1664296"/>
              <a:gd name="connsiteX3" fmla="*/ 3159913 w 4023718"/>
              <a:gd name="connsiteY3" fmla="*/ 1664296 h 1664296"/>
              <a:gd name="connsiteX4" fmla="*/ 1173240 w 4023718"/>
              <a:gd name="connsiteY4" fmla="*/ 1600549 h 1664296"/>
              <a:gd name="connsiteX5" fmla="*/ 0 w 4023718"/>
              <a:gd name="connsiteY5" fmla="*/ 43328 h 166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23718" h="1664296">
                <a:moveTo>
                  <a:pt x="12081" y="0"/>
                </a:moveTo>
                <a:lnTo>
                  <a:pt x="4023718" y="0"/>
                </a:lnTo>
                <a:lnTo>
                  <a:pt x="4023718" y="685466"/>
                </a:lnTo>
                <a:lnTo>
                  <a:pt x="3159913" y="1664296"/>
                </a:lnTo>
                <a:lnTo>
                  <a:pt x="1173240" y="1600549"/>
                </a:lnTo>
                <a:lnTo>
                  <a:pt x="0" y="43328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개체 틀 12" descr="실내, 테이블, 케이크, 앉아있는이(가) 표시된 사진&#10;&#10;자동 생성된 설명">
            <a:extLst>
              <a:ext uri="{FF2B5EF4-FFF2-40B4-BE49-F238E27FC236}">
                <a16:creationId xmlns:a16="http://schemas.microsoft.com/office/drawing/2014/main" id="{C33C3D2A-2994-47C4-82D0-4DF446AF661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19" r="21839"/>
          <a:stretch/>
        </p:blipFill>
        <p:spPr>
          <a:xfrm>
            <a:off x="3912394" y="2490788"/>
            <a:ext cx="4367212" cy="4367212"/>
          </a:xfrm>
        </p:spPr>
      </p:pic>
      <p:pic>
        <p:nvPicPr>
          <p:cNvPr id="31" name="그림 개체 틀 30" descr="테이블, 컵, 유리, 물이(가) 표시된 사진&#10;&#10;자동 생성된 설명">
            <a:extLst>
              <a:ext uri="{FF2B5EF4-FFF2-40B4-BE49-F238E27FC236}">
                <a16:creationId xmlns:a16="http://schemas.microsoft.com/office/drawing/2014/main" id="{340E0910-FCE5-428F-BBF0-9551D898FC5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02" t="4760" r="34239" b="4888"/>
          <a:stretch/>
        </p:blipFill>
        <p:spPr>
          <a:xfrm>
            <a:off x="8104556" y="1781012"/>
            <a:ext cx="4087445" cy="4368716"/>
          </a:xfrm>
        </p:spPr>
      </p:pic>
      <p:pic>
        <p:nvPicPr>
          <p:cNvPr id="3" name="그림 개체 틀 2"/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07" b="4907"/>
          <a:stretch>
            <a:fillRect/>
          </a:stretch>
        </p:blipFill>
        <p:spPr/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EFC9ED-9E61-3F8F-18EF-6D5D55AA1909}"/>
              </a:ext>
            </a:extLst>
          </p:cNvPr>
          <p:cNvSpPr txBox="1"/>
          <p:nvPr/>
        </p:nvSpPr>
        <p:spPr>
          <a:xfrm>
            <a:off x="190967" y="2885808"/>
            <a:ext cx="350473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spc="-300" dirty="0">
                <a:solidFill>
                  <a:schemeClr val="bg1"/>
                </a:solidFill>
                <a:latin typeface="Bradley Hand" pitchFamily="2" charset="77"/>
              </a:rPr>
              <a:t>When you go to the bar always order the same drink?</a:t>
            </a:r>
            <a:endParaRPr lang="ko-KR" altLang="en-US" sz="4000" spc="-300" dirty="0">
              <a:solidFill>
                <a:schemeClr val="bg1"/>
              </a:solidFill>
              <a:latin typeface="Bradley Hand" pitchFamily="2" charset="7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4E6F02-3C8E-7134-DD56-C985D12426EC}"/>
              </a:ext>
            </a:extLst>
          </p:cNvPr>
          <p:cNvSpPr txBox="1"/>
          <p:nvPr/>
        </p:nvSpPr>
        <p:spPr>
          <a:xfrm>
            <a:off x="6434141" y="1072740"/>
            <a:ext cx="248715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altLang="ko-KR" sz="2800" b="1" spc="300" dirty="0">
                <a:solidFill>
                  <a:schemeClr val="accent1"/>
                </a:solidFill>
                <a:latin typeface="Bradley Hand" pitchFamily="2" charset="77"/>
                <a:cs typeface="Calibri" panose="020F0502020204030204" pitchFamily="34" charset="0"/>
              </a:rPr>
              <a:t>We have an option for you!</a:t>
            </a:r>
            <a:endParaRPr lang="ko-KR" altLang="en-US" sz="2800" b="1" spc="300" dirty="0">
              <a:solidFill>
                <a:schemeClr val="accent1"/>
              </a:solidFill>
              <a:latin typeface="Bradley Hand" pitchFamily="2" charset="7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8576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개체 틀 4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97" r="14297"/>
          <a:stretch>
            <a:fillRect/>
          </a:stretch>
        </p:blipFill>
        <p:spPr/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917BB3F-52B8-4513-B7C6-0C5F55F6DD2A}"/>
              </a:ext>
            </a:extLst>
          </p:cNvPr>
          <p:cNvSpPr txBox="1"/>
          <p:nvPr/>
        </p:nvSpPr>
        <p:spPr>
          <a:xfrm>
            <a:off x="7363460" y="1757996"/>
            <a:ext cx="45792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6000" spc="-300" dirty="0">
                <a:solidFill>
                  <a:schemeClr val="bg1"/>
                </a:solidFill>
                <a:latin typeface="Bradley Hand" pitchFamily="2" charset="77"/>
              </a:rPr>
              <a:t>Business Problem</a:t>
            </a:r>
            <a:endParaRPr lang="ko-KR" altLang="en-US" sz="6000" spc="-300" dirty="0">
              <a:solidFill>
                <a:schemeClr val="bg1"/>
              </a:solidFill>
              <a:latin typeface="Bradley Hand" pitchFamily="2" charset="7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B8D64E-7C74-458D-9B5D-27159205B113}"/>
              </a:ext>
            </a:extLst>
          </p:cNvPr>
          <p:cNvSpPr txBox="1"/>
          <p:nvPr/>
        </p:nvSpPr>
        <p:spPr>
          <a:xfrm>
            <a:off x="8033657" y="4021104"/>
            <a:ext cx="3909025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2400" b="1" dirty="0">
                <a:solidFill>
                  <a:schemeClr val="bg1"/>
                </a:solidFill>
                <a:latin typeface="Bradley Hand" pitchFamily="2" charset="77"/>
              </a:rPr>
              <a:t>To build a </a:t>
            </a:r>
            <a:r>
              <a:rPr lang="en-US" sz="2400" b="1" dirty="0">
                <a:solidFill>
                  <a:schemeClr val="accent1"/>
                </a:solidFill>
                <a:latin typeface="Bradley Hand" pitchFamily="2" charset="77"/>
              </a:rPr>
              <a:t>recommendation system </a:t>
            </a:r>
            <a:r>
              <a:rPr lang="en-US" sz="2400" b="1" dirty="0">
                <a:solidFill>
                  <a:schemeClr val="bg1"/>
                </a:solidFill>
                <a:latin typeface="Bradley Hand" pitchFamily="2" charset="77"/>
              </a:rPr>
              <a:t>based on drink and cocktail recipes from around the world</a:t>
            </a:r>
            <a:r>
              <a:rPr lang="da-DK" altLang="ko-KR" dirty="0">
                <a:solidFill>
                  <a:schemeClr val="bg1"/>
                </a:solidFill>
                <a:latin typeface="Bradley Hand" pitchFamily="2" charset="77"/>
              </a:rPr>
              <a:t>.</a:t>
            </a:r>
            <a:endParaRPr lang="ko-KR" altLang="en-US" dirty="0">
              <a:solidFill>
                <a:schemeClr val="bg1"/>
              </a:solidFill>
              <a:latin typeface="Bradley Hand" pitchFamily="2" charset="77"/>
            </a:endParaRPr>
          </a:p>
        </p:txBody>
      </p:sp>
      <p:sp>
        <p:nvSpPr>
          <p:cNvPr id="12" name="칠각형 11">
            <a:extLst>
              <a:ext uri="{FF2B5EF4-FFF2-40B4-BE49-F238E27FC236}">
                <a16:creationId xmlns:a16="http://schemas.microsoft.com/office/drawing/2014/main" id="{2EB82C76-6698-449D-B447-0D254996895E}"/>
              </a:ext>
            </a:extLst>
          </p:cNvPr>
          <p:cNvSpPr/>
          <p:nvPr/>
        </p:nvSpPr>
        <p:spPr>
          <a:xfrm>
            <a:off x="5387109" y="420255"/>
            <a:ext cx="2895600" cy="2895600"/>
          </a:xfrm>
          <a:prstGeom prst="heptagon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809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3FC2948-B921-53CE-5C89-DEF64A413CCF}"/>
              </a:ext>
            </a:extLst>
          </p:cNvPr>
          <p:cNvGrpSpPr/>
          <p:nvPr/>
        </p:nvGrpSpPr>
        <p:grpSpPr>
          <a:xfrm>
            <a:off x="-167606" y="801860"/>
            <a:ext cx="5644465" cy="5077986"/>
            <a:chOff x="595455" y="932987"/>
            <a:chExt cx="5644465" cy="5077986"/>
          </a:xfrm>
        </p:grpSpPr>
        <p:sp>
          <p:nvSpPr>
            <p:cNvPr id="122" name="자유형 121"/>
            <p:cNvSpPr/>
            <p:nvPr/>
          </p:nvSpPr>
          <p:spPr>
            <a:xfrm rot="13010678">
              <a:off x="1739652" y="3809371"/>
              <a:ext cx="2333313" cy="2143754"/>
            </a:xfrm>
            <a:custGeom>
              <a:avLst/>
              <a:gdLst>
                <a:gd name="connsiteX0" fmla="*/ 1920201 w 2169471"/>
                <a:gd name="connsiteY0" fmla="*/ 1359541 h 1993223"/>
                <a:gd name="connsiteX1" fmla="*/ 1505501 w 2169471"/>
                <a:gd name="connsiteY1" fmla="*/ 1175273 h 1993223"/>
                <a:gd name="connsiteX2" fmla="*/ 1244331 w 2169471"/>
                <a:gd name="connsiteY2" fmla="*/ 1370970 h 1993223"/>
                <a:gd name="connsiteX3" fmla="*/ 1229585 w 2169471"/>
                <a:gd name="connsiteY3" fmla="*/ 1360572 h 1993223"/>
                <a:gd name="connsiteX4" fmla="*/ 362465 w 2169471"/>
                <a:gd name="connsiteY4" fmla="*/ 1993223 h 1993223"/>
                <a:gd name="connsiteX5" fmla="*/ 251888 w 2169471"/>
                <a:gd name="connsiteY5" fmla="*/ 1658599 h 1993223"/>
                <a:gd name="connsiteX6" fmla="*/ 552024 w 2169471"/>
                <a:gd name="connsiteY6" fmla="*/ 1322745 h 1993223"/>
                <a:gd name="connsiteX7" fmla="*/ 109806 w 2169471"/>
                <a:gd name="connsiteY7" fmla="*/ 1228643 h 1993223"/>
                <a:gd name="connsiteX8" fmla="*/ 0 w 2169471"/>
                <a:gd name="connsiteY8" fmla="*/ 896352 h 1993223"/>
                <a:gd name="connsiteX9" fmla="*/ 317579 w 2169471"/>
                <a:gd name="connsiteY9" fmla="*/ 665296 h 1993223"/>
                <a:gd name="connsiteX10" fmla="*/ 1210987 w 2169471"/>
                <a:gd name="connsiteY10" fmla="*/ 0 h 1993223"/>
                <a:gd name="connsiteX11" fmla="*/ 1221648 w 2169471"/>
                <a:gd name="connsiteY11" fmla="*/ 7538 h 1993223"/>
                <a:gd name="connsiteX12" fmla="*/ 1226539 w 2169471"/>
                <a:gd name="connsiteY12" fmla="*/ 3979 h 1993223"/>
                <a:gd name="connsiteX13" fmla="*/ 1569798 w 2169471"/>
                <a:gd name="connsiteY13" fmla="*/ 253719 h 1993223"/>
                <a:gd name="connsiteX14" fmla="*/ 2169471 w 2169471"/>
                <a:gd name="connsiteY14" fmla="*/ 677754 h 1993223"/>
                <a:gd name="connsiteX15" fmla="*/ 1873364 w 2169471"/>
                <a:gd name="connsiteY15" fmla="*/ 899630 h 199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9471" h="1993223">
                  <a:moveTo>
                    <a:pt x="1920201" y="1359541"/>
                  </a:moveTo>
                  <a:lnTo>
                    <a:pt x="1505501" y="1175273"/>
                  </a:lnTo>
                  <a:lnTo>
                    <a:pt x="1244331" y="1370970"/>
                  </a:lnTo>
                  <a:lnTo>
                    <a:pt x="1229585" y="1360572"/>
                  </a:lnTo>
                  <a:lnTo>
                    <a:pt x="362465" y="1993223"/>
                  </a:lnTo>
                  <a:lnTo>
                    <a:pt x="251888" y="1658599"/>
                  </a:lnTo>
                  <a:lnTo>
                    <a:pt x="552024" y="1322745"/>
                  </a:lnTo>
                  <a:lnTo>
                    <a:pt x="109806" y="1228643"/>
                  </a:lnTo>
                  <a:lnTo>
                    <a:pt x="0" y="896352"/>
                  </a:lnTo>
                  <a:lnTo>
                    <a:pt x="317579" y="665296"/>
                  </a:lnTo>
                  <a:lnTo>
                    <a:pt x="1210987" y="0"/>
                  </a:lnTo>
                  <a:lnTo>
                    <a:pt x="1221648" y="7538"/>
                  </a:lnTo>
                  <a:lnTo>
                    <a:pt x="1226539" y="3979"/>
                  </a:lnTo>
                  <a:lnTo>
                    <a:pt x="1569798" y="253719"/>
                  </a:lnTo>
                  <a:lnTo>
                    <a:pt x="2169471" y="677754"/>
                  </a:lnTo>
                  <a:lnTo>
                    <a:pt x="1873364" y="89963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000"/>
            </a:p>
          </p:txBody>
        </p:sp>
        <p:sp>
          <p:nvSpPr>
            <p:cNvPr id="111" name="자유형 110"/>
            <p:cNvSpPr/>
            <p:nvPr/>
          </p:nvSpPr>
          <p:spPr>
            <a:xfrm rot="8680367">
              <a:off x="3361728" y="3662234"/>
              <a:ext cx="2329899" cy="2135098"/>
            </a:xfrm>
            <a:custGeom>
              <a:avLst/>
              <a:gdLst>
                <a:gd name="connsiteX0" fmla="*/ 375287 w 2166297"/>
                <a:gd name="connsiteY0" fmla="*/ 1985174 h 1985174"/>
                <a:gd name="connsiteX1" fmla="*/ 264342 w 2166297"/>
                <a:gd name="connsiteY1" fmla="*/ 1663673 h 1985174"/>
                <a:gd name="connsiteX2" fmla="*/ 560044 w 2166297"/>
                <a:gd name="connsiteY2" fmla="*/ 1323907 h 1985174"/>
                <a:gd name="connsiteX3" fmla="*/ 116629 w 2166297"/>
                <a:gd name="connsiteY3" fmla="*/ 1235620 h 1985174"/>
                <a:gd name="connsiteX4" fmla="*/ 0 w 2166297"/>
                <a:gd name="connsiteY4" fmla="*/ 897643 h 1985174"/>
                <a:gd name="connsiteX5" fmla="*/ 1233783 w 2166297"/>
                <a:gd name="connsiteY5" fmla="*/ 0 h 1985174"/>
                <a:gd name="connsiteX6" fmla="*/ 2166297 w 2166297"/>
                <a:gd name="connsiteY6" fmla="*/ 678454 h 1985174"/>
                <a:gd name="connsiteX7" fmla="*/ 1872798 w 2166297"/>
                <a:gd name="connsiteY7" fmla="*/ 892590 h 1985174"/>
                <a:gd name="connsiteX8" fmla="*/ 1918605 w 2166297"/>
                <a:gd name="connsiteY8" fmla="*/ 1342382 h 1985174"/>
                <a:gd name="connsiteX9" fmla="*/ 1506989 w 2166297"/>
                <a:gd name="connsiteY9" fmla="*/ 1159485 h 1985174"/>
                <a:gd name="connsiteX10" fmla="*/ 375287 w 2166297"/>
                <a:gd name="connsiteY10" fmla="*/ 1985174 h 19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6297" h="1985174">
                  <a:moveTo>
                    <a:pt x="375287" y="1985174"/>
                  </a:moveTo>
                  <a:lnTo>
                    <a:pt x="264342" y="1663673"/>
                  </a:lnTo>
                  <a:lnTo>
                    <a:pt x="560044" y="1323907"/>
                  </a:lnTo>
                  <a:lnTo>
                    <a:pt x="116629" y="1235620"/>
                  </a:lnTo>
                  <a:lnTo>
                    <a:pt x="0" y="897643"/>
                  </a:lnTo>
                  <a:lnTo>
                    <a:pt x="1233783" y="0"/>
                  </a:lnTo>
                  <a:lnTo>
                    <a:pt x="2166297" y="678454"/>
                  </a:lnTo>
                  <a:lnTo>
                    <a:pt x="1872798" y="892590"/>
                  </a:lnTo>
                  <a:lnTo>
                    <a:pt x="1918605" y="1342382"/>
                  </a:lnTo>
                  <a:lnTo>
                    <a:pt x="1506989" y="1159485"/>
                  </a:lnTo>
                  <a:lnTo>
                    <a:pt x="375287" y="1985174"/>
                  </a:ln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00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2F8CE4A-EF10-916C-02BF-4588EA334138}"/>
                </a:ext>
              </a:extLst>
            </p:cNvPr>
            <p:cNvGrpSpPr/>
            <p:nvPr/>
          </p:nvGrpSpPr>
          <p:grpSpPr>
            <a:xfrm>
              <a:off x="595455" y="932987"/>
              <a:ext cx="5644465" cy="5077986"/>
              <a:chOff x="595455" y="932987"/>
              <a:chExt cx="5644465" cy="5077986"/>
            </a:xfrm>
          </p:grpSpPr>
          <p:sp>
            <p:nvSpPr>
              <p:cNvPr id="91" name="자유형 90"/>
              <p:cNvSpPr/>
              <p:nvPr/>
            </p:nvSpPr>
            <p:spPr>
              <a:xfrm rot="4333097">
                <a:off x="2326011" y="911663"/>
                <a:ext cx="1752999" cy="2841489"/>
              </a:xfrm>
              <a:custGeom>
                <a:avLst/>
                <a:gdLst>
                  <a:gd name="connsiteX0" fmla="*/ 0 w 1629906"/>
                  <a:gd name="connsiteY0" fmla="*/ 680770 h 2641963"/>
                  <a:gd name="connsiteX1" fmla="*/ 930824 w 1629906"/>
                  <a:gd name="connsiteY1" fmla="*/ 0 h 2641963"/>
                  <a:gd name="connsiteX2" fmla="*/ 1045099 w 1629906"/>
                  <a:gd name="connsiteY2" fmla="*/ 344874 h 2641963"/>
                  <a:gd name="connsiteX3" fmla="*/ 1487392 w 1629906"/>
                  <a:gd name="connsiteY3" fmla="*/ 438617 h 2641963"/>
                  <a:gd name="connsiteX4" fmla="*/ 1187528 w 1629906"/>
                  <a:gd name="connsiteY4" fmla="*/ 774714 h 2641963"/>
                  <a:gd name="connsiteX5" fmla="*/ 1629906 w 1629906"/>
                  <a:gd name="connsiteY5" fmla="*/ 2109779 h 2641963"/>
                  <a:gd name="connsiteX6" fmla="*/ 1291031 w 1629906"/>
                  <a:gd name="connsiteY6" fmla="*/ 2110878 h 2641963"/>
                  <a:gd name="connsiteX7" fmla="*/ 1065047 w 1629906"/>
                  <a:gd name="connsiteY7" fmla="*/ 1721248 h 2641963"/>
                  <a:gd name="connsiteX8" fmla="*/ 838210 w 1629906"/>
                  <a:gd name="connsiteY8" fmla="*/ 2112346 h 2641963"/>
                  <a:gd name="connsiteX9" fmla="*/ 474899 w 1629906"/>
                  <a:gd name="connsiteY9" fmla="*/ 2113523 h 2641963"/>
                  <a:gd name="connsiteX10" fmla="*/ 646939 w 1629906"/>
                  <a:gd name="connsiteY10" fmla="*/ 2641963 h 2641963"/>
                  <a:gd name="connsiteX11" fmla="*/ 0 w 1629906"/>
                  <a:gd name="connsiteY11" fmla="*/ 680770 h 2641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629906" h="2641963">
                    <a:moveTo>
                      <a:pt x="0" y="680770"/>
                    </a:moveTo>
                    <a:lnTo>
                      <a:pt x="930824" y="0"/>
                    </a:lnTo>
                    <a:lnTo>
                      <a:pt x="1045099" y="344874"/>
                    </a:lnTo>
                    <a:lnTo>
                      <a:pt x="1487392" y="438617"/>
                    </a:lnTo>
                    <a:lnTo>
                      <a:pt x="1187528" y="774714"/>
                    </a:lnTo>
                    <a:lnTo>
                      <a:pt x="1629906" y="2109779"/>
                    </a:lnTo>
                    <a:lnTo>
                      <a:pt x="1291031" y="2110878"/>
                    </a:lnTo>
                    <a:lnTo>
                      <a:pt x="1065047" y="1721248"/>
                    </a:lnTo>
                    <a:lnTo>
                      <a:pt x="838210" y="2112346"/>
                    </a:lnTo>
                    <a:lnTo>
                      <a:pt x="474899" y="2113523"/>
                    </a:lnTo>
                    <a:lnTo>
                      <a:pt x="646939" y="2641963"/>
                    </a:lnTo>
                    <a:lnTo>
                      <a:pt x="0" y="680770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 w="5715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2000" dirty="0"/>
              </a:p>
            </p:txBody>
          </p:sp>
          <p:sp>
            <p:nvSpPr>
              <p:cNvPr id="105" name="자유형 104"/>
              <p:cNvSpPr/>
              <p:nvPr/>
            </p:nvSpPr>
            <p:spPr>
              <a:xfrm>
                <a:off x="3607811" y="1985924"/>
                <a:ext cx="2319914" cy="2150053"/>
              </a:xfrm>
              <a:custGeom>
                <a:avLst/>
                <a:gdLst>
                  <a:gd name="connsiteX0" fmla="*/ 886999 w 2157013"/>
                  <a:gd name="connsiteY0" fmla="*/ 0 h 1999079"/>
                  <a:gd name="connsiteX1" fmla="*/ 903640 w 2157013"/>
                  <a:gd name="connsiteY1" fmla="*/ 0 h 1999079"/>
                  <a:gd name="connsiteX2" fmla="*/ 2157013 w 2157013"/>
                  <a:gd name="connsiteY2" fmla="*/ 900996 h 1999079"/>
                  <a:gd name="connsiteX3" fmla="*/ 1804741 w 2157013"/>
                  <a:gd name="connsiteY3" fmla="*/ 1999079 h 1999079"/>
                  <a:gd name="connsiteX4" fmla="*/ 1509456 w 2157013"/>
                  <a:gd name="connsiteY4" fmla="*/ 1787409 h 1999079"/>
                  <a:gd name="connsiteX5" fmla="*/ 1096639 w 2157013"/>
                  <a:gd name="connsiteY5" fmla="*/ 1971781 h 1999079"/>
                  <a:gd name="connsiteX6" fmla="*/ 1141423 w 2157013"/>
                  <a:gd name="connsiteY6" fmla="*/ 1523591 h 1999079"/>
                  <a:gd name="connsiteX7" fmla="*/ 0 w 2157013"/>
                  <a:gd name="connsiteY7" fmla="*/ 705384 h 1999079"/>
                  <a:gd name="connsiteX8" fmla="*/ 267651 w 2157013"/>
                  <a:gd name="connsiteY8" fmla="*/ 510106 h 1999079"/>
                  <a:gd name="connsiteX9" fmla="*/ 679269 w 2157013"/>
                  <a:gd name="connsiteY9" fmla="*/ 693003 h 1999079"/>
                  <a:gd name="connsiteX10" fmla="*/ 633460 w 2157013"/>
                  <a:gd name="connsiteY10" fmla="*/ 243212 h 1999079"/>
                  <a:gd name="connsiteX11" fmla="*/ 926959 w 2157013"/>
                  <a:gd name="connsiteY11" fmla="*/ 29073 h 1999079"/>
                  <a:gd name="connsiteX12" fmla="*/ 886999 w 2157013"/>
                  <a:gd name="connsiteY12" fmla="*/ 0 h 1999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157013" h="1999079">
                    <a:moveTo>
                      <a:pt x="886999" y="0"/>
                    </a:moveTo>
                    <a:lnTo>
                      <a:pt x="903640" y="0"/>
                    </a:lnTo>
                    <a:lnTo>
                      <a:pt x="2157013" y="900996"/>
                    </a:lnTo>
                    <a:lnTo>
                      <a:pt x="1804741" y="1999079"/>
                    </a:lnTo>
                    <a:lnTo>
                      <a:pt x="1509456" y="1787409"/>
                    </a:lnTo>
                    <a:lnTo>
                      <a:pt x="1096639" y="1971781"/>
                    </a:lnTo>
                    <a:lnTo>
                      <a:pt x="1141423" y="1523591"/>
                    </a:lnTo>
                    <a:lnTo>
                      <a:pt x="0" y="705384"/>
                    </a:lnTo>
                    <a:lnTo>
                      <a:pt x="267651" y="510106"/>
                    </a:lnTo>
                    <a:lnTo>
                      <a:pt x="679269" y="693003"/>
                    </a:lnTo>
                    <a:lnTo>
                      <a:pt x="633460" y="243212"/>
                    </a:lnTo>
                    <a:lnTo>
                      <a:pt x="926959" y="29073"/>
                    </a:lnTo>
                    <a:lnTo>
                      <a:pt x="886999" y="0"/>
                    </a:ln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 w="5715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2" name="자유형 131"/>
              <p:cNvSpPr/>
              <p:nvPr/>
            </p:nvSpPr>
            <p:spPr>
              <a:xfrm rot="13010678">
                <a:off x="1138866" y="2483893"/>
                <a:ext cx="2280414" cy="2092850"/>
              </a:xfrm>
              <a:custGeom>
                <a:avLst/>
                <a:gdLst>
                  <a:gd name="connsiteX0" fmla="*/ 1776577 w 2120287"/>
                  <a:gd name="connsiteY0" fmla="*/ 1945893 h 1945893"/>
                  <a:gd name="connsiteX1" fmla="*/ 1479654 w 2120287"/>
                  <a:gd name="connsiteY1" fmla="*/ 1736530 h 1945893"/>
                  <a:gd name="connsiteX2" fmla="*/ 1068284 w 2120287"/>
                  <a:gd name="connsiteY2" fmla="*/ 1924112 h 1945893"/>
                  <a:gd name="connsiteX3" fmla="*/ 1109576 w 2120287"/>
                  <a:gd name="connsiteY3" fmla="*/ 1475586 h 1945893"/>
                  <a:gd name="connsiteX4" fmla="*/ 0 w 2120287"/>
                  <a:gd name="connsiteY4" fmla="*/ 693218 h 1945893"/>
                  <a:gd name="connsiteX5" fmla="*/ 261170 w 2120287"/>
                  <a:gd name="connsiteY5" fmla="*/ 497520 h 1945893"/>
                  <a:gd name="connsiteX6" fmla="*/ 675868 w 2120287"/>
                  <a:gd name="connsiteY6" fmla="*/ 681787 h 1945893"/>
                  <a:gd name="connsiteX7" fmla="*/ 629031 w 2120287"/>
                  <a:gd name="connsiteY7" fmla="*/ 221878 h 1945893"/>
                  <a:gd name="connsiteX8" fmla="*/ 925140 w 2120287"/>
                  <a:gd name="connsiteY8" fmla="*/ 0 h 1945893"/>
                  <a:gd name="connsiteX9" fmla="*/ 2120287 w 2120287"/>
                  <a:gd name="connsiteY9" fmla="*/ 845100 h 1945893"/>
                  <a:gd name="connsiteX10" fmla="*/ 1776577 w 2120287"/>
                  <a:gd name="connsiteY10" fmla="*/ 1945893 h 1945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120287" h="1945893">
                    <a:moveTo>
                      <a:pt x="1776577" y="1945893"/>
                    </a:moveTo>
                    <a:lnTo>
                      <a:pt x="1479654" y="1736530"/>
                    </a:lnTo>
                    <a:lnTo>
                      <a:pt x="1068284" y="1924112"/>
                    </a:lnTo>
                    <a:lnTo>
                      <a:pt x="1109576" y="1475586"/>
                    </a:lnTo>
                    <a:lnTo>
                      <a:pt x="0" y="693218"/>
                    </a:lnTo>
                    <a:lnTo>
                      <a:pt x="261170" y="497520"/>
                    </a:lnTo>
                    <a:lnTo>
                      <a:pt x="675868" y="681787"/>
                    </a:lnTo>
                    <a:lnTo>
                      <a:pt x="629031" y="221878"/>
                    </a:lnTo>
                    <a:lnTo>
                      <a:pt x="925140" y="0"/>
                    </a:lnTo>
                    <a:lnTo>
                      <a:pt x="2120287" y="845100"/>
                    </a:lnTo>
                    <a:lnTo>
                      <a:pt x="1776577" y="1945893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 w="5715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135" name="TextBox 134"/>
              <p:cNvSpPr txBox="1"/>
              <p:nvPr/>
            </p:nvSpPr>
            <p:spPr>
              <a:xfrm>
                <a:off x="3101125" y="932987"/>
                <a:ext cx="10925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Bradley Hand" pitchFamily="2" charset="77"/>
                  </a:rPr>
                  <a:t>01</a:t>
                </a:r>
                <a:endParaRPr lang="ko-KR" altLang="en-US" dirty="0">
                  <a:solidFill>
                    <a:schemeClr val="bg1"/>
                  </a:solidFill>
                  <a:latin typeface="Bradley Hand" pitchFamily="2" charset="77"/>
                </a:endParaRPr>
              </a:p>
            </p:txBody>
          </p:sp>
          <p:sp>
            <p:nvSpPr>
              <p:cNvPr id="136" name="TextBox 135"/>
              <p:cNvSpPr txBox="1"/>
              <p:nvPr/>
            </p:nvSpPr>
            <p:spPr>
              <a:xfrm>
                <a:off x="5147378" y="2196017"/>
                <a:ext cx="10925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Bradley Hand" pitchFamily="2" charset="77"/>
                  </a:rPr>
                  <a:t>02</a:t>
                </a:r>
                <a:endParaRPr lang="ko-KR" altLang="en-US" dirty="0">
                  <a:solidFill>
                    <a:schemeClr val="bg1"/>
                  </a:solidFill>
                  <a:latin typeface="Bradley Hand" pitchFamily="2" charset="77"/>
                </a:endParaRPr>
              </a:p>
            </p:txBody>
          </p:sp>
          <p:sp>
            <p:nvSpPr>
              <p:cNvPr id="137" name="TextBox 136"/>
              <p:cNvSpPr txBox="1"/>
              <p:nvPr/>
            </p:nvSpPr>
            <p:spPr>
              <a:xfrm>
                <a:off x="4112666" y="5641641"/>
                <a:ext cx="10925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Bradley Hand" pitchFamily="2" charset="77"/>
                  </a:rPr>
                  <a:t>03</a:t>
                </a:r>
                <a:endParaRPr lang="ko-KR" altLang="en-US" dirty="0">
                  <a:solidFill>
                    <a:schemeClr val="bg1"/>
                  </a:solidFill>
                  <a:latin typeface="Bradley Hand" pitchFamily="2" charset="77"/>
                </a:endParaRPr>
              </a:p>
            </p:txBody>
          </p:sp>
          <p:sp>
            <p:nvSpPr>
              <p:cNvPr id="138" name="TextBox 137"/>
              <p:cNvSpPr txBox="1"/>
              <p:nvPr/>
            </p:nvSpPr>
            <p:spPr>
              <a:xfrm>
                <a:off x="1232730" y="5398327"/>
                <a:ext cx="10925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Bradley Hand" pitchFamily="2" charset="77"/>
                  </a:rPr>
                  <a:t>04</a:t>
                </a:r>
                <a:endParaRPr lang="ko-KR" altLang="en-US" dirty="0">
                  <a:solidFill>
                    <a:schemeClr val="bg1"/>
                  </a:solidFill>
                  <a:latin typeface="Bradley Hand" pitchFamily="2" charset="77"/>
                </a:endParaRPr>
              </a:p>
            </p:txBody>
          </p:sp>
          <p:sp>
            <p:nvSpPr>
              <p:cNvPr id="139" name="TextBox 138"/>
              <p:cNvSpPr txBox="1"/>
              <p:nvPr/>
            </p:nvSpPr>
            <p:spPr>
              <a:xfrm>
                <a:off x="595455" y="2528149"/>
                <a:ext cx="10925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Bradley Hand" pitchFamily="2" charset="77"/>
                  </a:rPr>
                  <a:t>05</a:t>
                </a:r>
                <a:endParaRPr lang="ko-KR" altLang="en-US" dirty="0">
                  <a:solidFill>
                    <a:schemeClr val="bg1"/>
                  </a:solidFill>
                  <a:latin typeface="Bradley Hand" pitchFamily="2" charset="77"/>
                </a:endParaRPr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563073F-16D2-5977-C2C6-5B5924AAF69D}"/>
                  </a:ext>
                </a:extLst>
              </p:cNvPr>
              <p:cNvSpPr txBox="1"/>
              <p:nvPr/>
            </p:nvSpPr>
            <p:spPr>
              <a:xfrm>
                <a:off x="2843543" y="1688698"/>
                <a:ext cx="1523856" cy="615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X" sz="1700" dirty="0">
                    <a:solidFill>
                      <a:schemeClr val="bg1"/>
                    </a:solidFill>
                    <a:latin typeface="Bradley Hand" pitchFamily="2" charset="77"/>
                  </a:rPr>
                  <a:t>Ingredients</a:t>
                </a:r>
              </a:p>
              <a:p>
                <a:pPr algn="ctr"/>
                <a:r>
                  <a:rPr lang="en-MX" sz="1700" dirty="0">
                    <a:solidFill>
                      <a:schemeClr val="bg1"/>
                    </a:solidFill>
                    <a:latin typeface="Bradley Hand" pitchFamily="2" charset="77"/>
                  </a:rPr>
                  <a:t>List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93B20E9E-7033-438F-7650-8C940EE8E562}"/>
                  </a:ext>
                </a:extLst>
              </p:cNvPr>
              <p:cNvSpPr txBox="1"/>
              <p:nvPr/>
            </p:nvSpPr>
            <p:spPr>
              <a:xfrm>
                <a:off x="2387884" y="2196017"/>
                <a:ext cx="177288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MX" dirty="0">
                    <a:solidFill>
                      <a:schemeClr val="bg1"/>
                    </a:solidFill>
                    <a:latin typeface="Bradley Hand" pitchFamily="2" charset="77"/>
                  </a:rPr>
                  <a:t>[0,1,1,…,0,0,1]</a:t>
                </a: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3158CBFD-948B-962A-F245-C910DEF9C3B1}"/>
                  </a:ext>
                </a:extLst>
              </p:cNvPr>
              <p:cNvSpPr txBox="1"/>
              <p:nvPr/>
            </p:nvSpPr>
            <p:spPr>
              <a:xfrm>
                <a:off x="4183837" y="2689095"/>
                <a:ext cx="1523856" cy="3539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X" sz="1700" dirty="0">
                    <a:solidFill>
                      <a:schemeClr val="bg1"/>
                    </a:solidFill>
                    <a:latin typeface="Bradley Hand" pitchFamily="2" charset="77"/>
                  </a:rPr>
                  <a:t>Kernel PCA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4E0FF2C3-A133-6665-69A2-0DD66D8880C5}"/>
                  </a:ext>
                </a:extLst>
              </p:cNvPr>
              <p:cNvSpPr txBox="1"/>
              <p:nvPr/>
            </p:nvSpPr>
            <p:spPr>
              <a:xfrm>
                <a:off x="4452766" y="2966593"/>
                <a:ext cx="1523856" cy="615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X" sz="1700" dirty="0">
                    <a:solidFill>
                      <a:schemeClr val="bg1"/>
                    </a:solidFill>
                    <a:latin typeface="Bradley Hand" pitchFamily="2" charset="77"/>
                  </a:rPr>
                  <a:t>2 Principal</a:t>
                </a:r>
              </a:p>
              <a:p>
                <a:pPr algn="ctr"/>
                <a:r>
                  <a:rPr lang="en-MX" sz="1700" dirty="0">
                    <a:solidFill>
                      <a:schemeClr val="bg1"/>
                    </a:solidFill>
                    <a:latin typeface="Bradley Hand" pitchFamily="2" charset="77"/>
                  </a:rPr>
                  <a:t>Components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BC1B82C5-BD11-E156-8DB5-F2CE64EFFA5A}"/>
                  </a:ext>
                </a:extLst>
              </p:cNvPr>
              <p:cNvSpPr txBox="1"/>
              <p:nvPr/>
            </p:nvSpPr>
            <p:spPr>
              <a:xfrm>
                <a:off x="3986263" y="4184641"/>
                <a:ext cx="1673589" cy="615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X" sz="1700" dirty="0">
                    <a:solidFill>
                      <a:schemeClr val="bg1"/>
                    </a:solidFill>
                    <a:latin typeface="Bradley Hand" pitchFamily="2" charset="77"/>
                  </a:rPr>
                  <a:t>2-dimensionalvector</a:t>
                </a: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71A8C51F-3A34-8879-5D91-B0E7F158B481}"/>
                  </a:ext>
                </a:extLst>
              </p:cNvPr>
              <p:cNvSpPr txBox="1"/>
              <p:nvPr/>
            </p:nvSpPr>
            <p:spPr>
              <a:xfrm>
                <a:off x="3763487" y="4730953"/>
                <a:ext cx="177288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MX" dirty="0">
                    <a:solidFill>
                      <a:schemeClr val="bg1"/>
                    </a:solidFill>
                    <a:latin typeface="Bradley Hand" pitchFamily="2" charset="77"/>
                  </a:rPr>
                  <a:t>[-1.45,2.3]</a:t>
                </a: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AB7DAB7A-093D-49A6-46D4-53283A9B40DB}"/>
                  </a:ext>
                </a:extLst>
              </p:cNvPr>
              <p:cNvSpPr txBox="1"/>
              <p:nvPr/>
            </p:nvSpPr>
            <p:spPr>
              <a:xfrm>
                <a:off x="2122138" y="4609339"/>
                <a:ext cx="1673589" cy="615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X" sz="1700" dirty="0">
                    <a:solidFill>
                      <a:schemeClr val="bg1"/>
                    </a:solidFill>
                    <a:latin typeface="Bradley Hand" pitchFamily="2" charset="77"/>
                  </a:rPr>
                  <a:t>Mean Shift</a:t>
                </a:r>
              </a:p>
              <a:p>
                <a:pPr algn="ctr"/>
                <a:r>
                  <a:rPr lang="en-MX" sz="1700" dirty="0">
                    <a:solidFill>
                      <a:schemeClr val="bg1"/>
                    </a:solidFill>
                    <a:latin typeface="Bradley Hand" pitchFamily="2" charset="77"/>
                  </a:rPr>
                  <a:t>clustering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17F58E63-88C6-DE96-9245-2E842D2A7F77}"/>
                  </a:ext>
                </a:extLst>
              </p:cNvPr>
              <p:cNvSpPr txBox="1"/>
              <p:nvPr/>
            </p:nvSpPr>
            <p:spPr>
              <a:xfrm>
                <a:off x="2121944" y="5224892"/>
                <a:ext cx="177288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MX" dirty="0">
                    <a:solidFill>
                      <a:schemeClr val="bg1"/>
                    </a:solidFill>
                    <a:latin typeface="Bradley Hand" pitchFamily="2" charset="77"/>
                  </a:rPr>
                  <a:t>3 clusters</a:t>
                </a: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B7AAFB14-4642-FC40-4A9A-DD24BF8FB274}"/>
                  </a:ext>
                </a:extLst>
              </p:cNvPr>
              <p:cNvSpPr txBox="1"/>
              <p:nvPr/>
            </p:nvSpPr>
            <p:spPr>
              <a:xfrm>
                <a:off x="1327586" y="2894888"/>
                <a:ext cx="1523952" cy="8771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X" sz="1700" dirty="0">
                    <a:solidFill>
                      <a:schemeClr val="bg1"/>
                    </a:solidFill>
                    <a:latin typeface="Bradley Hand" pitchFamily="2" charset="77"/>
                  </a:rPr>
                  <a:t>Final</a:t>
                </a:r>
              </a:p>
              <a:p>
                <a:pPr algn="ctr"/>
                <a:r>
                  <a:rPr lang="en-MX" sz="1700" dirty="0">
                    <a:solidFill>
                      <a:schemeClr val="bg1"/>
                    </a:solidFill>
                    <a:latin typeface="Bradley Hand" pitchFamily="2" charset="77"/>
                  </a:rPr>
                  <a:t>output:</a:t>
                </a:r>
              </a:p>
              <a:p>
                <a:pPr algn="ctr"/>
                <a:r>
                  <a:rPr lang="en-MX" sz="1700" dirty="0">
                    <a:solidFill>
                      <a:schemeClr val="bg1"/>
                    </a:solidFill>
                    <a:latin typeface="Bradley Hand" pitchFamily="2" charset="77"/>
                  </a:rPr>
                  <a:t>Cluster 2</a:t>
                </a:r>
              </a:p>
            </p:txBody>
          </p:sp>
        </p:grp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C1DB0946-BD52-4343-10B6-1427AAD86711}"/>
              </a:ext>
            </a:extLst>
          </p:cNvPr>
          <p:cNvGrpSpPr/>
          <p:nvPr/>
        </p:nvGrpSpPr>
        <p:grpSpPr>
          <a:xfrm>
            <a:off x="6507576" y="801860"/>
            <a:ext cx="5644465" cy="5077986"/>
            <a:chOff x="595455" y="932987"/>
            <a:chExt cx="5644465" cy="5077986"/>
          </a:xfrm>
        </p:grpSpPr>
        <p:sp>
          <p:nvSpPr>
            <p:cNvPr id="80" name="자유형 121">
              <a:extLst>
                <a:ext uri="{FF2B5EF4-FFF2-40B4-BE49-F238E27FC236}">
                  <a16:creationId xmlns:a16="http://schemas.microsoft.com/office/drawing/2014/main" id="{D9288CBF-2B75-8C6F-94A7-A7E328EEAF77}"/>
                </a:ext>
              </a:extLst>
            </p:cNvPr>
            <p:cNvSpPr/>
            <p:nvPr/>
          </p:nvSpPr>
          <p:spPr>
            <a:xfrm rot="13010678">
              <a:off x="1739652" y="3809371"/>
              <a:ext cx="2333313" cy="2143754"/>
            </a:xfrm>
            <a:custGeom>
              <a:avLst/>
              <a:gdLst>
                <a:gd name="connsiteX0" fmla="*/ 1920201 w 2169471"/>
                <a:gd name="connsiteY0" fmla="*/ 1359541 h 1993223"/>
                <a:gd name="connsiteX1" fmla="*/ 1505501 w 2169471"/>
                <a:gd name="connsiteY1" fmla="*/ 1175273 h 1993223"/>
                <a:gd name="connsiteX2" fmla="*/ 1244331 w 2169471"/>
                <a:gd name="connsiteY2" fmla="*/ 1370970 h 1993223"/>
                <a:gd name="connsiteX3" fmla="*/ 1229585 w 2169471"/>
                <a:gd name="connsiteY3" fmla="*/ 1360572 h 1993223"/>
                <a:gd name="connsiteX4" fmla="*/ 362465 w 2169471"/>
                <a:gd name="connsiteY4" fmla="*/ 1993223 h 1993223"/>
                <a:gd name="connsiteX5" fmla="*/ 251888 w 2169471"/>
                <a:gd name="connsiteY5" fmla="*/ 1658599 h 1993223"/>
                <a:gd name="connsiteX6" fmla="*/ 552024 w 2169471"/>
                <a:gd name="connsiteY6" fmla="*/ 1322745 h 1993223"/>
                <a:gd name="connsiteX7" fmla="*/ 109806 w 2169471"/>
                <a:gd name="connsiteY7" fmla="*/ 1228643 h 1993223"/>
                <a:gd name="connsiteX8" fmla="*/ 0 w 2169471"/>
                <a:gd name="connsiteY8" fmla="*/ 896352 h 1993223"/>
                <a:gd name="connsiteX9" fmla="*/ 317579 w 2169471"/>
                <a:gd name="connsiteY9" fmla="*/ 665296 h 1993223"/>
                <a:gd name="connsiteX10" fmla="*/ 1210987 w 2169471"/>
                <a:gd name="connsiteY10" fmla="*/ 0 h 1993223"/>
                <a:gd name="connsiteX11" fmla="*/ 1221648 w 2169471"/>
                <a:gd name="connsiteY11" fmla="*/ 7538 h 1993223"/>
                <a:gd name="connsiteX12" fmla="*/ 1226539 w 2169471"/>
                <a:gd name="connsiteY12" fmla="*/ 3979 h 1993223"/>
                <a:gd name="connsiteX13" fmla="*/ 1569798 w 2169471"/>
                <a:gd name="connsiteY13" fmla="*/ 253719 h 1993223"/>
                <a:gd name="connsiteX14" fmla="*/ 2169471 w 2169471"/>
                <a:gd name="connsiteY14" fmla="*/ 677754 h 1993223"/>
                <a:gd name="connsiteX15" fmla="*/ 1873364 w 2169471"/>
                <a:gd name="connsiteY15" fmla="*/ 899630 h 199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9471" h="1993223">
                  <a:moveTo>
                    <a:pt x="1920201" y="1359541"/>
                  </a:moveTo>
                  <a:lnTo>
                    <a:pt x="1505501" y="1175273"/>
                  </a:lnTo>
                  <a:lnTo>
                    <a:pt x="1244331" y="1370970"/>
                  </a:lnTo>
                  <a:lnTo>
                    <a:pt x="1229585" y="1360572"/>
                  </a:lnTo>
                  <a:lnTo>
                    <a:pt x="362465" y="1993223"/>
                  </a:lnTo>
                  <a:lnTo>
                    <a:pt x="251888" y="1658599"/>
                  </a:lnTo>
                  <a:lnTo>
                    <a:pt x="552024" y="1322745"/>
                  </a:lnTo>
                  <a:lnTo>
                    <a:pt x="109806" y="1228643"/>
                  </a:lnTo>
                  <a:lnTo>
                    <a:pt x="0" y="896352"/>
                  </a:lnTo>
                  <a:lnTo>
                    <a:pt x="317579" y="665296"/>
                  </a:lnTo>
                  <a:lnTo>
                    <a:pt x="1210987" y="0"/>
                  </a:lnTo>
                  <a:lnTo>
                    <a:pt x="1221648" y="7538"/>
                  </a:lnTo>
                  <a:lnTo>
                    <a:pt x="1226539" y="3979"/>
                  </a:lnTo>
                  <a:lnTo>
                    <a:pt x="1569798" y="253719"/>
                  </a:lnTo>
                  <a:lnTo>
                    <a:pt x="2169471" y="677754"/>
                  </a:lnTo>
                  <a:lnTo>
                    <a:pt x="1873364" y="89963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000"/>
            </a:p>
          </p:txBody>
        </p:sp>
        <p:sp>
          <p:nvSpPr>
            <p:cNvPr id="81" name="자유형 110">
              <a:extLst>
                <a:ext uri="{FF2B5EF4-FFF2-40B4-BE49-F238E27FC236}">
                  <a16:creationId xmlns:a16="http://schemas.microsoft.com/office/drawing/2014/main" id="{5C5BFC29-2482-25AE-4BCA-64B8651B9B25}"/>
                </a:ext>
              </a:extLst>
            </p:cNvPr>
            <p:cNvSpPr/>
            <p:nvPr/>
          </p:nvSpPr>
          <p:spPr>
            <a:xfrm rot="8680367">
              <a:off x="3361728" y="3662234"/>
              <a:ext cx="2329899" cy="2135098"/>
            </a:xfrm>
            <a:custGeom>
              <a:avLst/>
              <a:gdLst>
                <a:gd name="connsiteX0" fmla="*/ 375287 w 2166297"/>
                <a:gd name="connsiteY0" fmla="*/ 1985174 h 1985174"/>
                <a:gd name="connsiteX1" fmla="*/ 264342 w 2166297"/>
                <a:gd name="connsiteY1" fmla="*/ 1663673 h 1985174"/>
                <a:gd name="connsiteX2" fmla="*/ 560044 w 2166297"/>
                <a:gd name="connsiteY2" fmla="*/ 1323907 h 1985174"/>
                <a:gd name="connsiteX3" fmla="*/ 116629 w 2166297"/>
                <a:gd name="connsiteY3" fmla="*/ 1235620 h 1985174"/>
                <a:gd name="connsiteX4" fmla="*/ 0 w 2166297"/>
                <a:gd name="connsiteY4" fmla="*/ 897643 h 1985174"/>
                <a:gd name="connsiteX5" fmla="*/ 1233783 w 2166297"/>
                <a:gd name="connsiteY5" fmla="*/ 0 h 1985174"/>
                <a:gd name="connsiteX6" fmla="*/ 2166297 w 2166297"/>
                <a:gd name="connsiteY6" fmla="*/ 678454 h 1985174"/>
                <a:gd name="connsiteX7" fmla="*/ 1872798 w 2166297"/>
                <a:gd name="connsiteY7" fmla="*/ 892590 h 1985174"/>
                <a:gd name="connsiteX8" fmla="*/ 1918605 w 2166297"/>
                <a:gd name="connsiteY8" fmla="*/ 1342382 h 1985174"/>
                <a:gd name="connsiteX9" fmla="*/ 1506989 w 2166297"/>
                <a:gd name="connsiteY9" fmla="*/ 1159485 h 1985174"/>
                <a:gd name="connsiteX10" fmla="*/ 375287 w 2166297"/>
                <a:gd name="connsiteY10" fmla="*/ 1985174 h 19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6297" h="1985174">
                  <a:moveTo>
                    <a:pt x="375287" y="1985174"/>
                  </a:moveTo>
                  <a:lnTo>
                    <a:pt x="264342" y="1663673"/>
                  </a:lnTo>
                  <a:lnTo>
                    <a:pt x="560044" y="1323907"/>
                  </a:lnTo>
                  <a:lnTo>
                    <a:pt x="116629" y="1235620"/>
                  </a:lnTo>
                  <a:lnTo>
                    <a:pt x="0" y="897643"/>
                  </a:lnTo>
                  <a:lnTo>
                    <a:pt x="1233783" y="0"/>
                  </a:lnTo>
                  <a:lnTo>
                    <a:pt x="2166297" y="678454"/>
                  </a:lnTo>
                  <a:lnTo>
                    <a:pt x="1872798" y="892590"/>
                  </a:lnTo>
                  <a:lnTo>
                    <a:pt x="1918605" y="1342382"/>
                  </a:lnTo>
                  <a:lnTo>
                    <a:pt x="1506989" y="1159485"/>
                  </a:lnTo>
                  <a:lnTo>
                    <a:pt x="375287" y="1985174"/>
                  </a:ln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000"/>
            </a:p>
          </p:txBody>
        </p: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CD642F37-B9A3-83C1-3701-22EBEE25B44D}"/>
                </a:ext>
              </a:extLst>
            </p:cNvPr>
            <p:cNvGrpSpPr/>
            <p:nvPr/>
          </p:nvGrpSpPr>
          <p:grpSpPr>
            <a:xfrm>
              <a:off x="595455" y="932987"/>
              <a:ext cx="5644465" cy="5077986"/>
              <a:chOff x="595455" y="932987"/>
              <a:chExt cx="5644465" cy="5077986"/>
            </a:xfrm>
          </p:grpSpPr>
          <p:sp>
            <p:nvSpPr>
              <p:cNvPr id="83" name="자유형 90">
                <a:extLst>
                  <a:ext uri="{FF2B5EF4-FFF2-40B4-BE49-F238E27FC236}">
                    <a16:creationId xmlns:a16="http://schemas.microsoft.com/office/drawing/2014/main" id="{10119CB1-D4DF-FB65-7539-37B681B9B887}"/>
                  </a:ext>
                </a:extLst>
              </p:cNvPr>
              <p:cNvSpPr/>
              <p:nvPr/>
            </p:nvSpPr>
            <p:spPr>
              <a:xfrm rot="4333097">
                <a:off x="2326011" y="911663"/>
                <a:ext cx="1752999" cy="2841489"/>
              </a:xfrm>
              <a:custGeom>
                <a:avLst/>
                <a:gdLst>
                  <a:gd name="connsiteX0" fmla="*/ 0 w 1629906"/>
                  <a:gd name="connsiteY0" fmla="*/ 680770 h 2641963"/>
                  <a:gd name="connsiteX1" fmla="*/ 930824 w 1629906"/>
                  <a:gd name="connsiteY1" fmla="*/ 0 h 2641963"/>
                  <a:gd name="connsiteX2" fmla="*/ 1045099 w 1629906"/>
                  <a:gd name="connsiteY2" fmla="*/ 344874 h 2641963"/>
                  <a:gd name="connsiteX3" fmla="*/ 1487392 w 1629906"/>
                  <a:gd name="connsiteY3" fmla="*/ 438617 h 2641963"/>
                  <a:gd name="connsiteX4" fmla="*/ 1187528 w 1629906"/>
                  <a:gd name="connsiteY4" fmla="*/ 774714 h 2641963"/>
                  <a:gd name="connsiteX5" fmla="*/ 1629906 w 1629906"/>
                  <a:gd name="connsiteY5" fmla="*/ 2109779 h 2641963"/>
                  <a:gd name="connsiteX6" fmla="*/ 1291031 w 1629906"/>
                  <a:gd name="connsiteY6" fmla="*/ 2110878 h 2641963"/>
                  <a:gd name="connsiteX7" fmla="*/ 1065047 w 1629906"/>
                  <a:gd name="connsiteY7" fmla="*/ 1721248 h 2641963"/>
                  <a:gd name="connsiteX8" fmla="*/ 838210 w 1629906"/>
                  <a:gd name="connsiteY8" fmla="*/ 2112346 h 2641963"/>
                  <a:gd name="connsiteX9" fmla="*/ 474899 w 1629906"/>
                  <a:gd name="connsiteY9" fmla="*/ 2113523 h 2641963"/>
                  <a:gd name="connsiteX10" fmla="*/ 646939 w 1629906"/>
                  <a:gd name="connsiteY10" fmla="*/ 2641963 h 2641963"/>
                  <a:gd name="connsiteX11" fmla="*/ 0 w 1629906"/>
                  <a:gd name="connsiteY11" fmla="*/ 680770 h 2641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629906" h="2641963">
                    <a:moveTo>
                      <a:pt x="0" y="680770"/>
                    </a:moveTo>
                    <a:lnTo>
                      <a:pt x="930824" y="0"/>
                    </a:lnTo>
                    <a:lnTo>
                      <a:pt x="1045099" y="344874"/>
                    </a:lnTo>
                    <a:lnTo>
                      <a:pt x="1487392" y="438617"/>
                    </a:lnTo>
                    <a:lnTo>
                      <a:pt x="1187528" y="774714"/>
                    </a:lnTo>
                    <a:lnTo>
                      <a:pt x="1629906" y="2109779"/>
                    </a:lnTo>
                    <a:lnTo>
                      <a:pt x="1291031" y="2110878"/>
                    </a:lnTo>
                    <a:lnTo>
                      <a:pt x="1065047" y="1721248"/>
                    </a:lnTo>
                    <a:lnTo>
                      <a:pt x="838210" y="2112346"/>
                    </a:lnTo>
                    <a:lnTo>
                      <a:pt x="474899" y="2113523"/>
                    </a:lnTo>
                    <a:lnTo>
                      <a:pt x="646939" y="2641963"/>
                    </a:lnTo>
                    <a:lnTo>
                      <a:pt x="0" y="680770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 w="5715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2000" dirty="0"/>
              </a:p>
            </p:txBody>
          </p:sp>
          <p:sp>
            <p:nvSpPr>
              <p:cNvPr id="84" name="자유형 104">
                <a:extLst>
                  <a:ext uri="{FF2B5EF4-FFF2-40B4-BE49-F238E27FC236}">
                    <a16:creationId xmlns:a16="http://schemas.microsoft.com/office/drawing/2014/main" id="{DE78013E-7659-4F00-53EB-8A14068211B7}"/>
                  </a:ext>
                </a:extLst>
              </p:cNvPr>
              <p:cNvSpPr/>
              <p:nvPr/>
            </p:nvSpPr>
            <p:spPr>
              <a:xfrm>
                <a:off x="3607811" y="1985924"/>
                <a:ext cx="2319914" cy="2150053"/>
              </a:xfrm>
              <a:custGeom>
                <a:avLst/>
                <a:gdLst>
                  <a:gd name="connsiteX0" fmla="*/ 886999 w 2157013"/>
                  <a:gd name="connsiteY0" fmla="*/ 0 h 1999079"/>
                  <a:gd name="connsiteX1" fmla="*/ 903640 w 2157013"/>
                  <a:gd name="connsiteY1" fmla="*/ 0 h 1999079"/>
                  <a:gd name="connsiteX2" fmla="*/ 2157013 w 2157013"/>
                  <a:gd name="connsiteY2" fmla="*/ 900996 h 1999079"/>
                  <a:gd name="connsiteX3" fmla="*/ 1804741 w 2157013"/>
                  <a:gd name="connsiteY3" fmla="*/ 1999079 h 1999079"/>
                  <a:gd name="connsiteX4" fmla="*/ 1509456 w 2157013"/>
                  <a:gd name="connsiteY4" fmla="*/ 1787409 h 1999079"/>
                  <a:gd name="connsiteX5" fmla="*/ 1096639 w 2157013"/>
                  <a:gd name="connsiteY5" fmla="*/ 1971781 h 1999079"/>
                  <a:gd name="connsiteX6" fmla="*/ 1141423 w 2157013"/>
                  <a:gd name="connsiteY6" fmla="*/ 1523591 h 1999079"/>
                  <a:gd name="connsiteX7" fmla="*/ 0 w 2157013"/>
                  <a:gd name="connsiteY7" fmla="*/ 705384 h 1999079"/>
                  <a:gd name="connsiteX8" fmla="*/ 267651 w 2157013"/>
                  <a:gd name="connsiteY8" fmla="*/ 510106 h 1999079"/>
                  <a:gd name="connsiteX9" fmla="*/ 679269 w 2157013"/>
                  <a:gd name="connsiteY9" fmla="*/ 693003 h 1999079"/>
                  <a:gd name="connsiteX10" fmla="*/ 633460 w 2157013"/>
                  <a:gd name="connsiteY10" fmla="*/ 243212 h 1999079"/>
                  <a:gd name="connsiteX11" fmla="*/ 926959 w 2157013"/>
                  <a:gd name="connsiteY11" fmla="*/ 29073 h 1999079"/>
                  <a:gd name="connsiteX12" fmla="*/ 886999 w 2157013"/>
                  <a:gd name="connsiteY12" fmla="*/ 0 h 1999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157013" h="1999079">
                    <a:moveTo>
                      <a:pt x="886999" y="0"/>
                    </a:moveTo>
                    <a:lnTo>
                      <a:pt x="903640" y="0"/>
                    </a:lnTo>
                    <a:lnTo>
                      <a:pt x="2157013" y="900996"/>
                    </a:lnTo>
                    <a:lnTo>
                      <a:pt x="1804741" y="1999079"/>
                    </a:lnTo>
                    <a:lnTo>
                      <a:pt x="1509456" y="1787409"/>
                    </a:lnTo>
                    <a:lnTo>
                      <a:pt x="1096639" y="1971781"/>
                    </a:lnTo>
                    <a:lnTo>
                      <a:pt x="1141423" y="1523591"/>
                    </a:lnTo>
                    <a:lnTo>
                      <a:pt x="0" y="705384"/>
                    </a:lnTo>
                    <a:lnTo>
                      <a:pt x="267651" y="510106"/>
                    </a:lnTo>
                    <a:lnTo>
                      <a:pt x="679269" y="693003"/>
                    </a:lnTo>
                    <a:lnTo>
                      <a:pt x="633460" y="243212"/>
                    </a:lnTo>
                    <a:lnTo>
                      <a:pt x="926959" y="29073"/>
                    </a:lnTo>
                    <a:lnTo>
                      <a:pt x="886999" y="0"/>
                    </a:ln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 w="5715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5" name="자유형 131">
                <a:extLst>
                  <a:ext uri="{FF2B5EF4-FFF2-40B4-BE49-F238E27FC236}">
                    <a16:creationId xmlns:a16="http://schemas.microsoft.com/office/drawing/2014/main" id="{5AB5FEBC-2614-752F-7745-41288F395F04}"/>
                  </a:ext>
                </a:extLst>
              </p:cNvPr>
              <p:cNvSpPr/>
              <p:nvPr/>
            </p:nvSpPr>
            <p:spPr>
              <a:xfrm rot="13010678">
                <a:off x="1138866" y="2483893"/>
                <a:ext cx="2280414" cy="2092850"/>
              </a:xfrm>
              <a:custGeom>
                <a:avLst/>
                <a:gdLst>
                  <a:gd name="connsiteX0" fmla="*/ 1776577 w 2120287"/>
                  <a:gd name="connsiteY0" fmla="*/ 1945893 h 1945893"/>
                  <a:gd name="connsiteX1" fmla="*/ 1479654 w 2120287"/>
                  <a:gd name="connsiteY1" fmla="*/ 1736530 h 1945893"/>
                  <a:gd name="connsiteX2" fmla="*/ 1068284 w 2120287"/>
                  <a:gd name="connsiteY2" fmla="*/ 1924112 h 1945893"/>
                  <a:gd name="connsiteX3" fmla="*/ 1109576 w 2120287"/>
                  <a:gd name="connsiteY3" fmla="*/ 1475586 h 1945893"/>
                  <a:gd name="connsiteX4" fmla="*/ 0 w 2120287"/>
                  <a:gd name="connsiteY4" fmla="*/ 693218 h 1945893"/>
                  <a:gd name="connsiteX5" fmla="*/ 261170 w 2120287"/>
                  <a:gd name="connsiteY5" fmla="*/ 497520 h 1945893"/>
                  <a:gd name="connsiteX6" fmla="*/ 675868 w 2120287"/>
                  <a:gd name="connsiteY6" fmla="*/ 681787 h 1945893"/>
                  <a:gd name="connsiteX7" fmla="*/ 629031 w 2120287"/>
                  <a:gd name="connsiteY7" fmla="*/ 221878 h 1945893"/>
                  <a:gd name="connsiteX8" fmla="*/ 925140 w 2120287"/>
                  <a:gd name="connsiteY8" fmla="*/ 0 h 1945893"/>
                  <a:gd name="connsiteX9" fmla="*/ 2120287 w 2120287"/>
                  <a:gd name="connsiteY9" fmla="*/ 845100 h 1945893"/>
                  <a:gd name="connsiteX10" fmla="*/ 1776577 w 2120287"/>
                  <a:gd name="connsiteY10" fmla="*/ 1945893 h 1945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120287" h="1945893">
                    <a:moveTo>
                      <a:pt x="1776577" y="1945893"/>
                    </a:moveTo>
                    <a:lnTo>
                      <a:pt x="1479654" y="1736530"/>
                    </a:lnTo>
                    <a:lnTo>
                      <a:pt x="1068284" y="1924112"/>
                    </a:lnTo>
                    <a:lnTo>
                      <a:pt x="1109576" y="1475586"/>
                    </a:lnTo>
                    <a:lnTo>
                      <a:pt x="0" y="693218"/>
                    </a:lnTo>
                    <a:lnTo>
                      <a:pt x="261170" y="497520"/>
                    </a:lnTo>
                    <a:lnTo>
                      <a:pt x="675868" y="681787"/>
                    </a:lnTo>
                    <a:lnTo>
                      <a:pt x="629031" y="221878"/>
                    </a:lnTo>
                    <a:lnTo>
                      <a:pt x="925140" y="0"/>
                    </a:lnTo>
                    <a:lnTo>
                      <a:pt x="2120287" y="845100"/>
                    </a:lnTo>
                    <a:lnTo>
                      <a:pt x="1776577" y="1945893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 w="5715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A2B5F580-2E54-2F6B-3731-0F7C793DE3ED}"/>
                  </a:ext>
                </a:extLst>
              </p:cNvPr>
              <p:cNvSpPr txBox="1"/>
              <p:nvPr/>
            </p:nvSpPr>
            <p:spPr>
              <a:xfrm>
                <a:off x="3101125" y="932987"/>
                <a:ext cx="10925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Bradley Hand" pitchFamily="2" charset="77"/>
                  </a:rPr>
                  <a:t>01</a:t>
                </a:r>
                <a:endParaRPr lang="ko-KR" altLang="en-US" dirty="0">
                  <a:solidFill>
                    <a:schemeClr val="bg1"/>
                  </a:solidFill>
                  <a:latin typeface="Bradley Hand" pitchFamily="2" charset="77"/>
                </a:endParaRPr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11207FF4-7CDA-2635-D394-203E20ADD5B3}"/>
                  </a:ext>
                </a:extLst>
              </p:cNvPr>
              <p:cNvSpPr txBox="1"/>
              <p:nvPr/>
            </p:nvSpPr>
            <p:spPr>
              <a:xfrm>
                <a:off x="5147378" y="2196017"/>
                <a:ext cx="10925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Bradley Hand" pitchFamily="2" charset="77"/>
                  </a:rPr>
                  <a:t>02</a:t>
                </a:r>
                <a:endParaRPr lang="ko-KR" altLang="en-US" dirty="0">
                  <a:solidFill>
                    <a:schemeClr val="bg1"/>
                  </a:solidFill>
                  <a:latin typeface="Bradley Hand" pitchFamily="2" charset="77"/>
                </a:endParaRP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3C1EF968-D0F1-AD50-57DB-976F8727ACF0}"/>
                  </a:ext>
                </a:extLst>
              </p:cNvPr>
              <p:cNvSpPr txBox="1"/>
              <p:nvPr/>
            </p:nvSpPr>
            <p:spPr>
              <a:xfrm>
                <a:off x="4112666" y="5641641"/>
                <a:ext cx="10925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Bradley Hand" pitchFamily="2" charset="77"/>
                  </a:rPr>
                  <a:t>03</a:t>
                </a:r>
                <a:endParaRPr lang="ko-KR" altLang="en-US" dirty="0">
                  <a:solidFill>
                    <a:schemeClr val="bg1"/>
                  </a:solidFill>
                  <a:latin typeface="Bradley Hand" pitchFamily="2" charset="77"/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22F878AF-D6CF-80B8-3BE6-92A7F4E1D1A6}"/>
                  </a:ext>
                </a:extLst>
              </p:cNvPr>
              <p:cNvSpPr txBox="1"/>
              <p:nvPr/>
            </p:nvSpPr>
            <p:spPr>
              <a:xfrm>
                <a:off x="1232730" y="5398327"/>
                <a:ext cx="10925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Bradley Hand" pitchFamily="2" charset="77"/>
                  </a:rPr>
                  <a:t>04</a:t>
                </a:r>
                <a:endParaRPr lang="ko-KR" altLang="en-US" dirty="0">
                  <a:solidFill>
                    <a:schemeClr val="bg1"/>
                  </a:solidFill>
                  <a:latin typeface="Bradley Hand" pitchFamily="2" charset="77"/>
                </a:endParaRP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617635E7-D845-F690-3C5E-57A6084CB385}"/>
                  </a:ext>
                </a:extLst>
              </p:cNvPr>
              <p:cNvSpPr txBox="1"/>
              <p:nvPr/>
            </p:nvSpPr>
            <p:spPr>
              <a:xfrm>
                <a:off x="595455" y="2528149"/>
                <a:ext cx="10925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Bradley Hand" pitchFamily="2" charset="77"/>
                  </a:rPr>
                  <a:t>05</a:t>
                </a:r>
                <a:endParaRPr lang="ko-KR" altLang="en-US" dirty="0">
                  <a:solidFill>
                    <a:schemeClr val="bg1"/>
                  </a:solidFill>
                  <a:latin typeface="Bradley Hand" pitchFamily="2" charset="77"/>
                </a:endParaRP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0576558E-7EC0-18C1-5199-833C8B30B4C7}"/>
                  </a:ext>
                </a:extLst>
              </p:cNvPr>
              <p:cNvSpPr txBox="1"/>
              <p:nvPr/>
            </p:nvSpPr>
            <p:spPr>
              <a:xfrm>
                <a:off x="2843543" y="1688698"/>
                <a:ext cx="1523856" cy="615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X" sz="1700" dirty="0">
                    <a:solidFill>
                      <a:schemeClr val="bg1"/>
                    </a:solidFill>
                    <a:latin typeface="Bradley Hand" pitchFamily="2" charset="77"/>
                  </a:rPr>
                  <a:t>Ingredients</a:t>
                </a:r>
              </a:p>
              <a:p>
                <a:pPr algn="ctr"/>
                <a:r>
                  <a:rPr lang="en-MX" sz="1700" dirty="0">
                    <a:solidFill>
                      <a:schemeClr val="bg1"/>
                    </a:solidFill>
                    <a:latin typeface="Bradley Hand" pitchFamily="2" charset="77"/>
                  </a:rPr>
                  <a:t>List</a:t>
                </a:r>
              </a:p>
            </p:txBody>
          </p: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380C16BF-6F71-384F-AD02-7C314D4E24A6}"/>
                  </a:ext>
                </a:extLst>
              </p:cNvPr>
              <p:cNvSpPr txBox="1"/>
              <p:nvPr/>
            </p:nvSpPr>
            <p:spPr>
              <a:xfrm>
                <a:off x="2387884" y="2196017"/>
                <a:ext cx="177288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MX" dirty="0">
                    <a:solidFill>
                      <a:schemeClr val="bg1"/>
                    </a:solidFill>
                    <a:latin typeface="Bradley Hand" pitchFamily="2" charset="77"/>
                  </a:rPr>
                  <a:t>[0,1,1,…,0,0,1]</a:t>
                </a: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3214B5D5-BF74-E6AB-90E0-1AF333F236EF}"/>
                  </a:ext>
                </a:extLst>
              </p:cNvPr>
              <p:cNvSpPr txBox="1"/>
              <p:nvPr/>
            </p:nvSpPr>
            <p:spPr>
              <a:xfrm>
                <a:off x="4183837" y="2689095"/>
                <a:ext cx="1523856" cy="3539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X" sz="1700" dirty="0">
                    <a:solidFill>
                      <a:schemeClr val="bg1"/>
                    </a:solidFill>
                    <a:latin typeface="Bradley Hand" pitchFamily="2" charset="77"/>
                  </a:rPr>
                  <a:t>Kernel PCA</a:t>
                </a: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E245ADA9-4FA5-2CCF-8B93-F65F9DA3467D}"/>
                  </a:ext>
                </a:extLst>
              </p:cNvPr>
              <p:cNvSpPr txBox="1"/>
              <p:nvPr/>
            </p:nvSpPr>
            <p:spPr>
              <a:xfrm>
                <a:off x="4452766" y="2966593"/>
                <a:ext cx="1523856" cy="615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X" sz="1700" dirty="0">
                    <a:solidFill>
                      <a:schemeClr val="bg1"/>
                    </a:solidFill>
                    <a:latin typeface="Bradley Hand" pitchFamily="2" charset="77"/>
                  </a:rPr>
                  <a:t>6 Principal</a:t>
                </a:r>
              </a:p>
              <a:p>
                <a:pPr algn="ctr"/>
                <a:r>
                  <a:rPr lang="en-MX" sz="1700" dirty="0">
                    <a:solidFill>
                      <a:schemeClr val="bg1"/>
                    </a:solidFill>
                    <a:latin typeface="Bradley Hand" pitchFamily="2" charset="77"/>
                  </a:rPr>
                  <a:t>Components</a:t>
                </a: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4D21E51E-2AC7-32C3-A2B5-75D7BB8D0048}"/>
                  </a:ext>
                </a:extLst>
              </p:cNvPr>
              <p:cNvSpPr txBox="1"/>
              <p:nvPr/>
            </p:nvSpPr>
            <p:spPr>
              <a:xfrm>
                <a:off x="3986263" y="4184641"/>
                <a:ext cx="1673589" cy="615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X" sz="1700" dirty="0">
                    <a:solidFill>
                      <a:schemeClr val="bg1"/>
                    </a:solidFill>
                    <a:latin typeface="Bradley Hand" pitchFamily="2" charset="77"/>
                  </a:rPr>
                  <a:t>6-dimensionalvector</a:t>
                </a:r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22B5141F-BAD8-77C9-5FE6-67D885B5ECEF}"/>
                  </a:ext>
                </a:extLst>
              </p:cNvPr>
              <p:cNvSpPr txBox="1"/>
              <p:nvPr/>
            </p:nvSpPr>
            <p:spPr>
              <a:xfrm>
                <a:off x="3763487" y="4730953"/>
                <a:ext cx="177288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MX" dirty="0">
                    <a:solidFill>
                      <a:schemeClr val="bg1"/>
                    </a:solidFill>
                    <a:latin typeface="Bradley Hand" pitchFamily="2" charset="77"/>
                  </a:rPr>
                  <a:t>[-1.45,…,2.3]</a:t>
                </a: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17218996-CE14-23EC-739A-2651C72BBF78}"/>
                  </a:ext>
                </a:extLst>
              </p:cNvPr>
              <p:cNvSpPr txBox="1"/>
              <p:nvPr/>
            </p:nvSpPr>
            <p:spPr>
              <a:xfrm>
                <a:off x="2122138" y="4609339"/>
                <a:ext cx="1673589" cy="615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X" sz="1700" dirty="0">
                    <a:solidFill>
                      <a:schemeClr val="bg1"/>
                    </a:solidFill>
                    <a:latin typeface="Bradley Hand" pitchFamily="2" charset="77"/>
                  </a:rPr>
                  <a:t>K-means</a:t>
                </a:r>
              </a:p>
              <a:p>
                <a:pPr algn="ctr"/>
                <a:r>
                  <a:rPr lang="en-MX" sz="1700" dirty="0">
                    <a:solidFill>
                      <a:schemeClr val="bg1"/>
                    </a:solidFill>
                    <a:latin typeface="Bradley Hand" pitchFamily="2" charset="77"/>
                  </a:rPr>
                  <a:t>clustering</a:t>
                </a: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254EC6D5-8512-9313-2406-4D35446A4199}"/>
                  </a:ext>
                </a:extLst>
              </p:cNvPr>
              <p:cNvSpPr txBox="1"/>
              <p:nvPr/>
            </p:nvSpPr>
            <p:spPr>
              <a:xfrm>
                <a:off x="2121944" y="5224892"/>
                <a:ext cx="177288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MX" dirty="0">
                    <a:solidFill>
                      <a:schemeClr val="bg1"/>
                    </a:solidFill>
                    <a:latin typeface="Bradley Hand" pitchFamily="2" charset="77"/>
                  </a:rPr>
                  <a:t>6 clusters</a:t>
                </a: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3742123B-CCBA-3F0D-567D-BDA81374AA14}"/>
                  </a:ext>
                </a:extLst>
              </p:cNvPr>
              <p:cNvSpPr txBox="1"/>
              <p:nvPr/>
            </p:nvSpPr>
            <p:spPr>
              <a:xfrm>
                <a:off x="1327586" y="2894888"/>
                <a:ext cx="1523952" cy="8771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X" sz="1700" dirty="0">
                    <a:solidFill>
                      <a:schemeClr val="bg1"/>
                    </a:solidFill>
                    <a:latin typeface="Bradley Hand" pitchFamily="2" charset="77"/>
                  </a:rPr>
                  <a:t>Final</a:t>
                </a:r>
              </a:p>
              <a:p>
                <a:pPr algn="ctr"/>
                <a:r>
                  <a:rPr lang="en-MX" sz="1700" dirty="0">
                    <a:solidFill>
                      <a:schemeClr val="bg1"/>
                    </a:solidFill>
                    <a:latin typeface="Bradley Hand" pitchFamily="2" charset="77"/>
                  </a:rPr>
                  <a:t>output:</a:t>
                </a:r>
              </a:p>
              <a:p>
                <a:pPr algn="ctr"/>
                <a:r>
                  <a:rPr lang="en-MX" sz="1700" dirty="0">
                    <a:solidFill>
                      <a:schemeClr val="bg1"/>
                    </a:solidFill>
                    <a:latin typeface="Bradley Hand" pitchFamily="2" charset="77"/>
                  </a:rPr>
                  <a:t>Cluster 5</a:t>
                </a:r>
              </a:p>
            </p:txBody>
          </p:sp>
        </p:grpSp>
      </p:grpSp>
      <p:sp>
        <p:nvSpPr>
          <p:cNvPr id="101" name="TextBox 100">
            <a:extLst>
              <a:ext uri="{FF2B5EF4-FFF2-40B4-BE49-F238E27FC236}">
                <a16:creationId xmlns:a16="http://schemas.microsoft.com/office/drawing/2014/main" id="{3F189A00-88C2-A49C-23B4-35E3215F7E3E}"/>
              </a:ext>
            </a:extLst>
          </p:cNvPr>
          <p:cNvSpPr txBox="1"/>
          <p:nvPr/>
        </p:nvSpPr>
        <p:spPr>
          <a:xfrm>
            <a:off x="2888792" y="5033706"/>
            <a:ext cx="17728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MX" dirty="0">
                <a:solidFill>
                  <a:schemeClr val="bg1"/>
                </a:solidFill>
                <a:latin typeface="Bradley Hand" pitchFamily="2" charset="77"/>
              </a:rPr>
              <a:t>Output PCA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E9226980-9177-F510-D314-392167CC00AA}"/>
              </a:ext>
            </a:extLst>
          </p:cNvPr>
          <p:cNvSpPr txBox="1"/>
          <p:nvPr/>
        </p:nvSpPr>
        <p:spPr>
          <a:xfrm>
            <a:off x="9605567" y="5040805"/>
            <a:ext cx="17728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MX" dirty="0">
                <a:solidFill>
                  <a:schemeClr val="bg1"/>
                </a:solidFill>
                <a:latin typeface="Bradley Hand" pitchFamily="2" charset="77"/>
              </a:rPr>
              <a:t>Output PCA</a:t>
            </a:r>
          </a:p>
        </p:txBody>
      </p:sp>
      <p:sp>
        <p:nvSpPr>
          <p:cNvPr id="103" name="제목 1">
            <a:extLst>
              <a:ext uri="{FF2B5EF4-FFF2-40B4-BE49-F238E27FC236}">
                <a16:creationId xmlns:a16="http://schemas.microsoft.com/office/drawing/2014/main" id="{B8104D7A-B80F-7996-89A5-67729C048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528" y="44529"/>
            <a:ext cx="10515600" cy="861005"/>
          </a:xfrm>
          <a:noFill/>
        </p:spPr>
        <p:txBody>
          <a:bodyPr vert="horz" wrap="square" lIns="91440" tIns="45720" rIns="91440" bIns="45720" rtlCol="0" anchor="ctr">
            <a:spAutoFit/>
          </a:bodyPr>
          <a:lstStyle/>
          <a:p>
            <a:pPr algn="ctr"/>
            <a:r>
              <a:rPr lang="en-US" altLang="ko-KR" sz="5400" spc="-300" dirty="0">
                <a:latin typeface="Bradley Hand" pitchFamily="2" charset="77"/>
                <a:ea typeface="+mn-ea"/>
                <a:cs typeface="+mn-cs"/>
              </a:rPr>
              <a:t>Machine Learning Components</a:t>
            </a:r>
            <a:endParaRPr lang="ko-KR" altLang="en-US" sz="5400" spc="-300" dirty="0">
              <a:latin typeface="Bradley Hand" pitchFamily="2" charset="77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F0910A-ADDD-EABB-A06A-77938F8ABAB2}"/>
              </a:ext>
            </a:extLst>
          </p:cNvPr>
          <p:cNvSpPr txBox="1"/>
          <p:nvPr/>
        </p:nvSpPr>
        <p:spPr>
          <a:xfrm>
            <a:off x="1797188" y="5953193"/>
            <a:ext cx="18643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X" sz="2400" b="1" dirty="0">
                <a:solidFill>
                  <a:srgbClr val="C00000"/>
                </a:solidFill>
                <a:latin typeface="Bradley Hand" pitchFamily="2" charset="77"/>
              </a:rPr>
              <a:t>Mean Shift clustering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CF2E6D5D-93D4-7A04-8664-9A831F69E4D6}"/>
              </a:ext>
            </a:extLst>
          </p:cNvPr>
          <p:cNvSpPr txBox="1"/>
          <p:nvPr/>
        </p:nvSpPr>
        <p:spPr>
          <a:xfrm>
            <a:off x="8574087" y="5727758"/>
            <a:ext cx="18643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X" sz="2400" b="1" dirty="0">
                <a:solidFill>
                  <a:srgbClr val="C00000"/>
                </a:solidFill>
                <a:latin typeface="Bradley Hand" pitchFamily="2" charset="77"/>
              </a:rPr>
              <a:t>K-means</a:t>
            </a:r>
          </a:p>
          <a:p>
            <a:pPr algn="ctr"/>
            <a:r>
              <a:rPr lang="en-MX" sz="2400" b="1" dirty="0">
                <a:solidFill>
                  <a:srgbClr val="C00000"/>
                </a:solidFill>
                <a:latin typeface="Bradley Hand" pitchFamily="2" charset="77"/>
              </a:rPr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3438502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Box 102">
            <a:extLst>
              <a:ext uri="{FF2B5EF4-FFF2-40B4-BE49-F238E27FC236}">
                <a16:creationId xmlns:a16="http://schemas.microsoft.com/office/drawing/2014/main" id="{53DB2E11-4C33-4C36-B57D-04DE4F774244}"/>
              </a:ext>
            </a:extLst>
          </p:cNvPr>
          <p:cNvSpPr txBox="1"/>
          <p:nvPr/>
        </p:nvSpPr>
        <p:spPr>
          <a:xfrm>
            <a:off x="949817" y="1498911"/>
            <a:ext cx="4698239" cy="2454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altLang="ko-KR" b="1" dirty="0">
                <a:solidFill>
                  <a:schemeClr val="accent1"/>
                </a:solidFill>
                <a:latin typeface="Bradley Hand" pitchFamily="2" charset="77"/>
              </a:rPr>
              <a:t>ONE OF THE CENTRAL AREAS OF RESEARCH IN ML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Bradley Hand" pitchFamily="2" charset="77"/>
              </a:rPr>
              <a:t>Recommendation systems are a </a:t>
            </a:r>
            <a:r>
              <a:rPr lang="en-US" sz="2000" dirty="0">
                <a:solidFill>
                  <a:schemeClr val="bg1"/>
                </a:solidFill>
                <a:latin typeface="Bradley Hand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very well studied area of Machine Learning</a:t>
            </a:r>
            <a:r>
              <a:rPr lang="en-US" sz="2000" dirty="0">
                <a:solidFill>
                  <a:schemeClr val="bg1"/>
                </a:solidFill>
                <a:latin typeface="Bradley Hand" pitchFamily="2" charset="77"/>
              </a:rPr>
              <a:t>, generally relying on unsupervised learning techniques or reinforcement learning</a:t>
            </a:r>
            <a:endParaRPr lang="ko-KR" altLang="en-US" sz="1600" dirty="0">
              <a:solidFill>
                <a:schemeClr val="bg1"/>
              </a:solidFill>
              <a:latin typeface="Bradley Hand" pitchFamily="2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88211A3-628A-426C-9EFD-ABDAA67F3D92}"/>
              </a:ext>
            </a:extLst>
          </p:cNvPr>
          <p:cNvSpPr txBox="1"/>
          <p:nvPr/>
        </p:nvSpPr>
        <p:spPr>
          <a:xfrm>
            <a:off x="949818" y="4518219"/>
            <a:ext cx="4823966" cy="2454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altLang="ko-KR" b="1" dirty="0">
                <a:solidFill>
                  <a:schemeClr val="accent1"/>
                </a:solidFill>
                <a:latin typeface="Bradley Hand" pitchFamily="2" charset="77"/>
              </a:rPr>
              <a:t>CLUSTERING RECOMMENDATION IS WELL STUDIED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Bradley Hand" pitchFamily="2" charset="77"/>
              </a:rPr>
              <a:t>For our specific problem, we implement two different clustering models to generate the predictions:  K-Means and Mean-Shift	</a:t>
            </a:r>
            <a:endParaRPr lang="ko-KR" altLang="en-US" sz="1600" dirty="0">
              <a:solidFill>
                <a:schemeClr val="bg1"/>
              </a:solidFill>
              <a:latin typeface="Bradley Hand" pitchFamily="2" charset="77"/>
            </a:endParaRPr>
          </a:p>
        </p:txBody>
      </p:sp>
      <p:pic>
        <p:nvPicPr>
          <p:cNvPr id="11" name="그림 개체 틀 10" descr="테이블, 컵, 실내, 음료이(가) 표시된 사진&#10;&#10;자동 생성된 설명">
            <a:extLst>
              <a:ext uri="{FF2B5EF4-FFF2-40B4-BE49-F238E27FC236}">
                <a16:creationId xmlns:a16="http://schemas.microsoft.com/office/drawing/2014/main" id="{EBA54D82-1FF3-43FC-B18D-D96F4C3AD45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43" r="24707"/>
          <a:stretch/>
        </p:blipFill>
        <p:spPr>
          <a:xfrm>
            <a:off x="5883188" y="-1"/>
            <a:ext cx="6286497" cy="685800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BC3022-B0E3-6A03-70F6-C1F7F5411D9C}"/>
              </a:ext>
            </a:extLst>
          </p:cNvPr>
          <p:cNvSpPr txBox="1"/>
          <p:nvPr/>
        </p:nvSpPr>
        <p:spPr>
          <a:xfrm>
            <a:off x="-261255" y="211820"/>
            <a:ext cx="92876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spc="-300" dirty="0">
                <a:solidFill>
                  <a:schemeClr val="bg1"/>
                </a:solidFill>
                <a:latin typeface="Bradley Hand" pitchFamily="2" charset="77"/>
              </a:rPr>
              <a:t>Machine Learning Problem</a:t>
            </a:r>
            <a:endParaRPr lang="ko-KR" altLang="en-US" sz="6000" spc="-300" dirty="0">
              <a:solidFill>
                <a:schemeClr val="bg1"/>
              </a:solidFill>
              <a:latin typeface="Bradley Hand" pitchFamily="2" charset="77"/>
            </a:endParaRPr>
          </a:p>
        </p:txBody>
      </p:sp>
      <p:grpSp>
        <p:nvGrpSpPr>
          <p:cNvPr id="26" name="그룹 146">
            <a:extLst>
              <a:ext uri="{FF2B5EF4-FFF2-40B4-BE49-F238E27FC236}">
                <a16:creationId xmlns:a16="http://schemas.microsoft.com/office/drawing/2014/main" id="{DD963C24-4B20-327B-4824-AE534DDEEEB5}"/>
              </a:ext>
            </a:extLst>
          </p:cNvPr>
          <p:cNvGrpSpPr/>
          <p:nvPr/>
        </p:nvGrpSpPr>
        <p:grpSpPr>
          <a:xfrm>
            <a:off x="236903" y="5305479"/>
            <a:ext cx="438809" cy="434931"/>
            <a:chOff x="6610946" y="3672452"/>
            <a:chExt cx="1077913" cy="1068387"/>
          </a:xfrm>
          <a:solidFill>
            <a:schemeClr val="bg1"/>
          </a:solidFill>
        </p:grpSpPr>
        <p:sp>
          <p:nvSpPr>
            <p:cNvPr id="27" name="Freeform 48">
              <a:extLst>
                <a:ext uri="{FF2B5EF4-FFF2-40B4-BE49-F238E27FC236}">
                  <a16:creationId xmlns:a16="http://schemas.microsoft.com/office/drawing/2014/main" id="{64B45B07-945E-B540-2325-A55DFFFC9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9383" y="4194741"/>
              <a:ext cx="555626" cy="260351"/>
            </a:xfrm>
            <a:custGeom>
              <a:avLst/>
              <a:gdLst>
                <a:gd name="T0" fmla="*/ 0 w 481"/>
                <a:gd name="T1" fmla="*/ 0 h 225"/>
                <a:gd name="T2" fmla="*/ 240 w 481"/>
                <a:gd name="T3" fmla="*/ 225 h 225"/>
                <a:gd name="T4" fmla="*/ 481 w 481"/>
                <a:gd name="T5" fmla="*/ 0 h 225"/>
                <a:gd name="T6" fmla="*/ 0 w 481"/>
                <a:gd name="T7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1" h="225">
                  <a:moveTo>
                    <a:pt x="0" y="0"/>
                  </a:moveTo>
                  <a:cubicBezTo>
                    <a:pt x="8" y="126"/>
                    <a:pt x="112" y="225"/>
                    <a:pt x="240" y="225"/>
                  </a:cubicBezTo>
                  <a:cubicBezTo>
                    <a:pt x="368" y="225"/>
                    <a:pt x="473" y="126"/>
                    <a:pt x="48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49">
              <a:extLst>
                <a:ext uri="{FF2B5EF4-FFF2-40B4-BE49-F238E27FC236}">
                  <a16:creationId xmlns:a16="http://schemas.microsoft.com/office/drawing/2014/main" id="{C840FB7B-CA7E-2B03-A17E-4FB81AD3CD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10946" y="3777228"/>
              <a:ext cx="390525" cy="382587"/>
            </a:xfrm>
            <a:custGeom>
              <a:avLst/>
              <a:gdLst>
                <a:gd name="T0" fmla="*/ 120 w 338"/>
                <a:gd name="T1" fmla="*/ 331 h 331"/>
                <a:gd name="T2" fmla="*/ 115 w 338"/>
                <a:gd name="T3" fmla="*/ 330 h 331"/>
                <a:gd name="T4" fmla="*/ 0 w 338"/>
                <a:gd name="T5" fmla="*/ 170 h 331"/>
                <a:gd name="T6" fmla="*/ 169 w 338"/>
                <a:gd name="T7" fmla="*/ 0 h 331"/>
                <a:gd name="T8" fmla="*/ 338 w 338"/>
                <a:gd name="T9" fmla="*/ 170 h 331"/>
                <a:gd name="T10" fmla="*/ 324 w 338"/>
                <a:gd name="T11" fmla="*/ 184 h 331"/>
                <a:gd name="T12" fmla="*/ 176 w 338"/>
                <a:gd name="T13" fmla="*/ 184 h 331"/>
                <a:gd name="T14" fmla="*/ 134 w 338"/>
                <a:gd name="T15" fmla="*/ 318 h 331"/>
                <a:gd name="T16" fmla="*/ 128 w 338"/>
                <a:gd name="T17" fmla="*/ 329 h 331"/>
                <a:gd name="T18" fmla="*/ 120 w 338"/>
                <a:gd name="T19" fmla="*/ 331 h 331"/>
                <a:gd name="T20" fmla="*/ 169 w 338"/>
                <a:gd name="T21" fmla="*/ 28 h 331"/>
                <a:gd name="T22" fmla="*/ 28 w 338"/>
                <a:gd name="T23" fmla="*/ 170 h 331"/>
                <a:gd name="T24" fmla="*/ 107 w 338"/>
                <a:gd name="T25" fmla="*/ 297 h 331"/>
                <a:gd name="T26" fmla="*/ 157 w 338"/>
                <a:gd name="T27" fmla="*/ 162 h 331"/>
                <a:gd name="T28" fmla="*/ 169 w 338"/>
                <a:gd name="T29" fmla="*/ 156 h 331"/>
                <a:gd name="T30" fmla="*/ 310 w 338"/>
                <a:gd name="T31" fmla="*/ 156 h 331"/>
                <a:gd name="T32" fmla="*/ 169 w 338"/>
                <a:gd name="T33" fmla="*/ 28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8" h="331">
                  <a:moveTo>
                    <a:pt x="120" y="331"/>
                  </a:moveTo>
                  <a:cubicBezTo>
                    <a:pt x="118" y="331"/>
                    <a:pt x="117" y="331"/>
                    <a:pt x="115" y="330"/>
                  </a:cubicBezTo>
                  <a:cubicBezTo>
                    <a:pt x="46" y="307"/>
                    <a:pt x="0" y="243"/>
                    <a:pt x="0" y="170"/>
                  </a:cubicBezTo>
                  <a:cubicBezTo>
                    <a:pt x="0" y="76"/>
                    <a:pt x="76" y="0"/>
                    <a:pt x="169" y="0"/>
                  </a:cubicBezTo>
                  <a:cubicBezTo>
                    <a:pt x="262" y="0"/>
                    <a:pt x="338" y="76"/>
                    <a:pt x="338" y="170"/>
                  </a:cubicBezTo>
                  <a:cubicBezTo>
                    <a:pt x="338" y="177"/>
                    <a:pt x="332" y="184"/>
                    <a:pt x="324" y="184"/>
                  </a:cubicBezTo>
                  <a:cubicBezTo>
                    <a:pt x="176" y="184"/>
                    <a:pt x="176" y="184"/>
                    <a:pt x="176" y="184"/>
                  </a:cubicBezTo>
                  <a:cubicBezTo>
                    <a:pt x="151" y="224"/>
                    <a:pt x="136" y="270"/>
                    <a:pt x="134" y="318"/>
                  </a:cubicBezTo>
                  <a:cubicBezTo>
                    <a:pt x="133" y="322"/>
                    <a:pt x="131" y="326"/>
                    <a:pt x="128" y="329"/>
                  </a:cubicBezTo>
                  <a:cubicBezTo>
                    <a:pt x="125" y="330"/>
                    <a:pt x="122" y="331"/>
                    <a:pt x="120" y="331"/>
                  </a:cubicBezTo>
                  <a:close/>
                  <a:moveTo>
                    <a:pt x="169" y="28"/>
                  </a:moveTo>
                  <a:cubicBezTo>
                    <a:pt x="91" y="28"/>
                    <a:pt x="28" y="92"/>
                    <a:pt x="28" y="170"/>
                  </a:cubicBezTo>
                  <a:cubicBezTo>
                    <a:pt x="28" y="225"/>
                    <a:pt x="59" y="274"/>
                    <a:pt x="107" y="297"/>
                  </a:cubicBezTo>
                  <a:cubicBezTo>
                    <a:pt x="113" y="249"/>
                    <a:pt x="130" y="202"/>
                    <a:pt x="157" y="162"/>
                  </a:cubicBezTo>
                  <a:cubicBezTo>
                    <a:pt x="160" y="158"/>
                    <a:pt x="164" y="156"/>
                    <a:pt x="169" y="156"/>
                  </a:cubicBezTo>
                  <a:cubicBezTo>
                    <a:pt x="310" y="156"/>
                    <a:pt x="310" y="156"/>
                    <a:pt x="310" y="156"/>
                  </a:cubicBezTo>
                  <a:cubicBezTo>
                    <a:pt x="303" y="84"/>
                    <a:pt x="242" y="28"/>
                    <a:pt x="169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29" name="그룹 149">
              <a:extLst>
                <a:ext uri="{FF2B5EF4-FFF2-40B4-BE49-F238E27FC236}">
                  <a16:creationId xmlns:a16="http://schemas.microsoft.com/office/drawing/2014/main" id="{379C8744-D584-0BEE-ED74-DDA689B58B14}"/>
                </a:ext>
              </a:extLst>
            </p:cNvPr>
            <p:cNvGrpSpPr/>
            <p:nvPr/>
          </p:nvGrpSpPr>
          <p:grpSpPr>
            <a:xfrm>
              <a:off x="6655397" y="3672452"/>
              <a:ext cx="1033462" cy="1068387"/>
              <a:chOff x="6655396" y="3672452"/>
              <a:chExt cx="1033463" cy="1068387"/>
            </a:xfrm>
            <a:grpFill/>
          </p:grpSpPr>
          <p:grpSp>
            <p:nvGrpSpPr>
              <p:cNvPr id="30" name="그룹 150">
                <a:extLst>
                  <a:ext uri="{FF2B5EF4-FFF2-40B4-BE49-F238E27FC236}">
                    <a16:creationId xmlns:a16="http://schemas.microsoft.com/office/drawing/2014/main" id="{AB1F8329-B281-FCCC-A3DC-E3EE1118EB84}"/>
                  </a:ext>
                </a:extLst>
              </p:cNvPr>
              <p:cNvGrpSpPr/>
              <p:nvPr/>
            </p:nvGrpSpPr>
            <p:grpSpPr>
              <a:xfrm>
                <a:off x="6655396" y="3815327"/>
                <a:ext cx="276226" cy="280987"/>
                <a:chOff x="6655396" y="3815327"/>
                <a:chExt cx="276226" cy="280987"/>
              </a:xfrm>
              <a:grpFill/>
            </p:grpSpPr>
            <p:sp>
              <p:nvSpPr>
                <p:cNvPr id="35" name="Freeform 14">
                  <a:extLst>
                    <a:ext uri="{FF2B5EF4-FFF2-40B4-BE49-F238E27FC236}">
                      <a16:creationId xmlns:a16="http://schemas.microsoft.com/office/drawing/2014/main" id="{C3231A4B-15E6-3CE3-1704-4DEFAF62E1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18909" y="3853427"/>
                  <a:ext cx="112713" cy="90487"/>
                </a:xfrm>
                <a:custGeom>
                  <a:avLst/>
                  <a:gdLst>
                    <a:gd name="T0" fmla="*/ 0 w 97"/>
                    <a:gd name="T1" fmla="*/ 78 h 78"/>
                    <a:gd name="T2" fmla="*/ 97 w 97"/>
                    <a:gd name="T3" fmla="*/ 73 h 78"/>
                    <a:gd name="T4" fmla="*/ 38 w 97"/>
                    <a:gd name="T5" fmla="*/ 0 h 78"/>
                    <a:gd name="T6" fmla="*/ 0 w 97"/>
                    <a:gd name="T7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7" h="78">
                      <a:moveTo>
                        <a:pt x="0" y="78"/>
                      </a:moveTo>
                      <a:cubicBezTo>
                        <a:pt x="97" y="73"/>
                        <a:pt x="97" y="73"/>
                        <a:pt x="97" y="73"/>
                      </a:cubicBezTo>
                      <a:cubicBezTo>
                        <a:pt x="97" y="73"/>
                        <a:pt x="86" y="20"/>
                        <a:pt x="38" y="0"/>
                      </a:cubicBez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36" name="Freeform 15">
                  <a:extLst>
                    <a:ext uri="{FF2B5EF4-FFF2-40B4-BE49-F238E27FC236}">
                      <a16:creationId xmlns:a16="http://schemas.microsoft.com/office/drawing/2014/main" id="{501C16FD-1C27-CAAB-0594-56509EEC94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5721" y="3815327"/>
                  <a:ext cx="119063" cy="133350"/>
                </a:xfrm>
                <a:custGeom>
                  <a:avLst/>
                  <a:gdLst>
                    <a:gd name="T0" fmla="*/ 67 w 102"/>
                    <a:gd name="T1" fmla="*/ 115 h 115"/>
                    <a:gd name="T2" fmla="*/ 102 w 102"/>
                    <a:gd name="T3" fmla="*/ 26 h 115"/>
                    <a:gd name="T4" fmla="*/ 0 w 102"/>
                    <a:gd name="T5" fmla="*/ 49 h 115"/>
                    <a:gd name="T6" fmla="*/ 67 w 102"/>
                    <a:gd name="T7" fmla="*/ 115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2" h="115">
                      <a:moveTo>
                        <a:pt x="67" y="115"/>
                      </a:moveTo>
                      <a:cubicBezTo>
                        <a:pt x="102" y="26"/>
                        <a:pt x="102" y="26"/>
                        <a:pt x="102" y="26"/>
                      </a:cubicBezTo>
                      <a:cubicBezTo>
                        <a:pt x="102" y="26"/>
                        <a:pt x="54" y="0"/>
                        <a:pt x="0" y="49"/>
                      </a:cubicBezTo>
                      <a:lnTo>
                        <a:pt x="67" y="11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37" name="Freeform 16">
                  <a:extLst>
                    <a:ext uri="{FF2B5EF4-FFF2-40B4-BE49-F238E27FC236}">
                      <a16:creationId xmlns:a16="http://schemas.microsoft.com/office/drawing/2014/main" id="{C755B10A-B117-F7AC-B35A-FCD5EA75CA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55396" y="3896290"/>
                  <a:ext cx="112713" cy="106362"/>
                </a:xfrm>
                <a:custGeom>
                  <a:avLst/>
                  <a:gdLst>
                    <a:gd name="T0" fmla="*/ 98 w 98"/>
                    <a:gd name="T1" fmla="*/ 59 h 93"/>
                    <a:gd name="T2" fmla="*/ 36 w 98"/>
                    <a:gd name="T3" fmla="*/ 0 h 93"/>
                    <a:gd name="T4" fmla="*/ 11 w 98"/>
                    <a:gd name="T5" fmla="*/ 93 h 93"/>
                    <a:gd name="T6" fmla="*/ 98 w 98"/>
                    <a:gd name="T7" fmla="*/ 5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93">
                      <a:moveTo>
                        <a:pt x="98" y="59"/>
                      </a:move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36" y="0"/>
                        <a:pt x="0" y="37"/>
                        <a:pt x="11" y="93"/>
                      </a:cubicBezTo>
                      <a:lnTo>
                        <a:pt x="98" y="5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38" name="Freeform 17">
                  <a:extLst>
                    <a:ext uri="{FF2B5EF4-FFF2-40B4-BE49-F238E27FC236}">
                      <a16:creationId xmlns:a16="http://schemas.microsoft.com/office/drawing/2014/main" id="{9B3EDF77-1CF4-1DBD-D35F-7DC1D29E55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79209" y="3993127"/>
                  <a:ext cx="104775" cy="103187"/>
                </a:xfrm>
                <a:custGeom>
                  <a:avLst/>
                  <a:gdLst>
                    <a:gd name="T0" fmla="*/ 0 w 91"/>
                    <a:gd name="T1" fmla="*/ 29 h 90"/>
                    <a:gd name="T2" fmla="*/ 91 w 91"/>
                    <a:gd name="T3" fmla="*/ 0 h 90"/>
                    <a:gd name="T4" fmla="*/ 66 w 91"/>
                    <a:gd name="T5" fmla="*/ 90 h 90"/>
                    <a:gd name="T6" fmla="*/ 0 w 91"/>
                    <a:gd name="T7" fmla="*/ 29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1" h="90">
                      <a:moveTo>
                        <a:pt x="0" y="29"/>
                      </a:move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66" y="90"/>
                        <a:pt x="66" y="90"/>
                        <a:pt x="66" y="90"/>
                      </a:cubicBezTo>
                      <a:cubicBezTo>
                        <a:pt x="66" y="90"/>
                        <a:pt x="12" y="74"/>
                        <a:pt x="0" y="29"/>
                      </a:cubicBezTo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  <p:sp>
            <p:nvSpPr>
              <p:cNvPr id="31" name="Freeform 47">
                <a:extLst>
                  <a:ext uri="{FF2B5EF4-FFF2-40B4-BE49-F238E27FC236}">
                    <a16:creationId xmlns:a16="http://schemas.microsoft.com/office/drawing/2014/main" id="{369EC8E7-74DB-DF99-F9B6-BFE5395BDD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1596" y="3958202"/>
                <a:ext cx="708025" cy="782637"/>
              </a:xfrm>
              <a:custGeom>
                <a:avLst/>
                <a:gdLst>
                  <a:gd name="T0" fmla="*/ 306 w 612"/>
                  <a:gd name="T1" fmla="*/ 676 h 676"/>
                  <a:gd name="T2" fmla="*/ 84 w 612"/>
                  <a:gd name="T3" fmla="*/ 603 h 676"/>
                  <a:gd name="T4" fmla="*/ 266 w 612"/>
                  <a:gd name="T5" fmla="*/ 532 h 676"/>
                  <a:gd name="T6" fmla="*/ 266 w 612"/>
                  <a:gd name="T7" fmla="*/ 480 h 676"/>
                  <a:gd name="T8" fmla="*/ 81 w 612"/>
                  <a:gd name="T9" fmla="*/ 384 h 676"/>
                  <a:gd name="T10" fmla="*/ 0 w 612"/>
                  <a:gd name="T11" fmla="*/ 177 h 676"/>
                  <a:gd name="T12" fmla="*/ 52 w 612"/>
                  <a:gd name="T13" fmla="*/ 6 h 676"/>
                  <a:gd name="T14" fmla="*/ 64 w 612"/>
                  <a:gd name="T15" fmla="*/ 0 h 676"/>
                  <a:gd name="T16" fmla="*/ 548 w 612"/>
                  <a:gd name="T17" fmla="*/ 0 h 676"/>
                  <a:gd name="T18" fmla="*/ 560 w 612"/>
                  <a:gd name="T19" fmla="*/ 6 h 676"/>
                  <a:gd name="T20" fmla="*/ 612 w 612"/>
                  <a:gd name="T21" fmla="*/ 177 h 676"/>
                  <a:gd name="T22" fmla="*/ 531 w 612"/>
                  <a:gd name="T23" fmla="*/ 384 h 676"/>
                  <a:gd name="T24" fmla="*/ 346 w 612"/>
                  <a:gd name="T25" fmla="*/ 480 h 676"/>
                  <a:gd name="T26" fmla="*/ 346 w 612"/>
                  <a:gd name="T27" fmla="*/ 532 h 676"/>
                  <a:gd name="T28" fmla="*/ 529 w 612"/>
                  <a:gd name="T29" fmla="*/ 603 h 676"/>
                  <a:gd name="T30" fmla="*/ 441 w 612"/>
                  <a:gd name="T31" fmla="*/ 662 h 676"/>
                  <a:gd name="T32" fmla="*/ 424 w 612"/>
                  <a:gd name="T33" fmla="*/ 652 h 676"/>
                  <a:gd name="T34" fmla="*/ 435 w 612"/>
                  <a:gd name="T35" fmla="*/ 635 h 676"/>
                  <a:gd name="T36" fmla="*/ 501 w 612"/>
                  <a:gd name="T37" fmla="*/ 603 h 676"/>
                  <a:gd name="T38" fmla="*/ 332 w 612"/>
                  <a:gd name="T39" fmla="*/ 559 h 676"/>
                  <a:gd name="T40" fmla="*/ 318 w 612"/>
                  <a:gd name="T41" fmla="*/ 545 h 676"/>
                  <a:gd name="T42" fmla="*/ 318 w 612"/>
                  <a:gd name="T43" fmla="*/ 467 h 676"/>
                  <a:gd name="T44" fmla="*/ 331 w 612"/>
                  <a:gd name="T45" fmla="*/ 453 h 676"/>
                  <a:gd name="T46" fmla="*/ 584 w 612"/>
                  <a:gd name="T47" fmla="*/ 177 h 676"/>
                  <a:gd name="T48" fmla="*/ 541 w 612"/>
                  <a:gd name="T49" fmla="*/ 28 h 676"/>
                  <a:gd name="T50" fmla="*/ 71 w 612"/>
                  <a:gd name="T51" fmla="*/ 28 h 676"/>
                  <a:gd name="T52" fmla="*/ 28 w 612"/>
                  <a:gd name="T53" fmla="*/ 177 h 676"/>
                  <a:gd name="T54" fmla="*/ 281 w 612"/>
                  <a:gd name="T55" fmla="*/ 453 h 676"/>
                  <a:gd name="T56" fmla="*/ 294 w 612"/>
                  <a:gd name="T57" fmla="*/ 467 h 676"/>
                  <a:gd name="T58" fmla="*/ 294 w 612"/>
                  <a:gd name="T59" fmla="*/ 545 h 676"/>
                  <a:gd name="T60" fmla="*/ 281 w 612"/>
                  <a:gd name="T61" fmla="*/ 559 h 676"/>
                  <a:gd name="T62" fmla="*/ 112 w 612"/>
                  <a:gd name="T63" fmla="*/ 603 h 676"/>
                  <a:gd name="T64" fmla="*/ 306 w 612"/>
                  <a:gd name="T65" fmla="*/ 648 h 676"/>
                  <a:gd name="T66" fmla="*/ 378 w 612"/>
                  <a:gd name="T67" fmla="*/ 644 h 676"/>
                  <a:gd name="T68" fmla="*/ 393 w 612"/>
                  <a:gd name="T69" fmla="*/ 657 h 676"/>
                  <a:gd name="T70" fmla="*/ 381 w 612"/>
                  <a:gd name="T71" fmla="*/ 672 h 676"/>
                  <a:gd name="T72" fmla="*/ 306 w 612"/>
                  <a:gd name="T73" fmla="*/ 676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12" h="676">
                    <a:moveTo>
                      <a:pt x="306" y="676"/>
                    </a:moveTo>
                    <a:cubicBezTo>
                      <a:pt x="199" y="676"/>
                      <a:pt x="84" y="653"/>
                      <a:pt x="84" y="603"/>
                    </a:cubicBezTo>
                    <a:cubicBezTo>
                      <a:pt x="84" y="558"/>
                      <a:pt x="179" y="537"/>
                      <a:pt x="266" y="532"/>
                    </a:cubicBezTo>
                    <a:cubicBezTo>
                      <a:pt x="266" y="480"/>
                      <a:pt x="266" y="480"/>
                      <a:pt x="266" y="480"/>
                    </a:cubicBezTo>
                    <a:cubicBezTo>
                      <a:pt x="195" y="471"/>
                      <a:pt x="130" y="437"/>
                      <a:pt x="81" y="384"/>
                    </a:cubicBezTo>
                    <a:cubicBezTo>
                      <a:pt x="29" y="327"/>
                      <a:pt x="0" y="254"/>
                      <a:pt x="0" y="177"/>
                    </a:cubicBezTo>
                    <a:cubicBezTo>
                      <a:pt x="0" y="115"/>
                      <a:pt x="18" y="56"/>
                      <a:pt x="52" y="6"/>
                    </a:cubicBezTo>
                    <a:cubicBezTo>
                      <a:pt x="55" y="2"/>
                      <a:pt x="59" y="0"/>
                      <a:pt x="64" y="0"/>
                    </a:cubicBezTo>
                    <a:cubicBezTo>
                      <a:pt x="548" y="0"/>
                      <a:pt x="548" y="0"/>
                      <a:pt x="548" y="0"/>
                    </a:cubicBezTo>
                    <a:cubicBezTo>
                      <a:pt x="553" y="0"/>
                      <a:pt x="557" y="2"/>
                      <a:pt x="560" y="6"/>
                    </a:cubicBezTo>
                    <a:cubicBezTo>
                      <a:pt x="594" y="56"/>
                      <a:pt x="612" y="115"/>
                      <a:pt x="612" y="177"/>
                    </a:cubicBezTo>
                    <a:cubicBezTo>
                      <a:pt x="612" y="254"/>
                      <a:pt x="583" y="327"/>
                      <a:pt x="531" y="384"/>
                    </a:cubicBezTo>
                    <a:cubicBezTo>
                      <a:pt x="482" y="437"/>
                      <a:pt x="417" y="471"/>
                      <a:pt x="346" y="480"/>
                    </a:cubicBezTo>
                    <a:cubicBezTo>
                      <a:pt x="346" y="532"/>
                      <a:pt x="346" y="532"/>
                      <a:pt x="346" y="532"/>
                    </a:cubicBezTo>
                    <a:cubicBezTo>
                      <a:pt x="433" y="537"/>
                      <a:pt x="529" y="558"/>
                      <a:pt x="529" y="603"/>
                    </a:cubicBezTo>
                    <a:cubicBezTo>
                      <a:pt x="529" y="629"/>
                      <a:pt x="498" y="649"/>
                      <a:pt x="441" y="662"/>
                    </a:cubicBezTo>
                    <a:cubicBezTo>
                      <a:pt x="433" y="664"/>
                      <a:pt x="426" y="659"/>
                      <a:pt x="424" y="652"/>
                    </a:cubicBezTo>
                    <a:cubicBezTo>
                      <a:pt x="422" y="644"/>
                      <a:pt x="427" y="637"/>
                      <a:pt x="435" y="635"/>
                    </a:cubicBezTo>
                    <a:cubicBezTo>
                      <a:pt x="484" y="624"/>
                      <a:pt x="501" y="609"/>
                      <a:pt x="501" y="603"/>
                    </a:cubicBezTo>
                    <a:cubicBezTo>
                      <a:pt x="501" y="590"/>
                      <a:pt x="443" y="563"/>
                      <a:pt x="332" y="559"/>
                    </a:cubicBezTo>
                    <a:cubicBezTo>
                      <a:pt x="324" y="559"/>
                      <a:pt x="318" y="553"/>
                      <a:pt x="318" y="545"/>
                    </a:cubicBezTo>
                    <a:cubicBezTo>
                      <a:pt x="318" y="467"/>
                      <a:pt x="318" y="467"/>
                      <a:pt x="318" y="467"/>
                    </a:cubicBezTo>
                    <a:cubicBezTo>
                      <a:pt x="318" y="460"/>
                      <a:pt x="324" y="454"/>
                      <a:pt x="331" y="453"/>
                    </a:cubicBezTo>
                    <a:cubicBezTo>
                      <a:pt x="475" y="441"/>
                      <a:pt x="584" y="322"/>
                      <a:pt x="584" y="177"/>
                    </a:cubicBezTo>
                    <a:cubicBezTo>
                      <a:pt x="584" y="124"/>
                      <a:pt x="569" y="72"/>
                      <a:pt x="541" y="28"/>
                    </a:cubicBezTo>
                    <a:cubicBezTo>
                      <a:pt x="71" y="28"/>
                      <a:pt x="71" y="28"/>
                      <a:pt x="71" y="28"/>
                    </a:cubicBezTo>
                    <a:cubicBezTo>
                      <a:pt x="43" y="72"/>
                      <a:pt x="28" y="124"/>
                      <a:pt x="28" y="177"/>
                    </a:cubicBezTo>
                    <a:cubicBezTo>
                      <a:pt x="28" y="322"/>
                      <a:pt x="137" y="441"/>
                      <a:pt x="281" y="453"/>
                    </a:cubicBezTo>
                    <a:cubicBezTo>
                      <a:pt x="289" y="454"/>
                      <a:pt x="294" y="460"/>
                      <a:pt x="294" y="467"/>
                    </a:cubicBezTo>
                    <a:cubicBezTo>
                      <a:pt x="294" y="545"/>
                      <a:pt x="294" y="545"/>
                      <a:pt x="294" y="545"/>
                    </a:cubicBezTo>
                    <a:cubicBezTo>
                      <a:pt x="294" y="553"/>
                      <a:pt x="288" y="559"/>
                      <a:pt x="281" y="559"/>
                    </a:cubicBezTo>
                    <a:cubicBezTo>
                      <a:pt x="170" y="563"/>
                      <a:pt x="112" y="590"/>
                      <a:pt x="112" y="603"/>
                    </a:cubicBezTo>
                    <a:cubicBezTo>
                      <a:pt x="112" y="617"/>
                      <a:pt x="178" y="648"/>
                      <a:pt x="306" y="648"/>
                    </a:cubicBezTo>
                    <a:cubicBezTo>
                      <a:pt x="331" y="648"/>
                      <a:pt x="355" y="647"/>
                      <a:pt x="378" y="644"/>
                    </a:cubicBezTo>
                    <a:cubicBezTo>
                      <a:pt x="385" y="644"/>
                      <a:pt x="392" y="649"/>
                      <a:pt x="393" y="657"/>
                    </a:cubicBezTo>
                    <a:cubicBezTo>
                      <a:pt x="394" y="665"/>
                      <a:pt x="388" y="671"/>
                      <a:pt x="381" y="672"/>
                    </a:cubicBezTo>
                    <a:cubicBezTo>
                      <a:pt x="357" y="675"/>
                      <a:pt x="332" y="676"/>
                      <a:pt x="306" y="6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2" name="Freeform 50">
                <a:extLst>
                  <a:ext uri="{FF2B5EF4-FFF2-40B4-BE49-F238E27FC236}">
                    <a16:creationId xmlns:a16="http://schemas.microsoft.com/office/drawing/2014/main" id="{F7E74F84-A13B-75D0-50E5-5CE6A907E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9596" y="3886765"/>
                <a:ext cx="212725" cy="211137"/>
              </a:xfrm>
              <a:custGeom>
                <a:avLst/>
                <a:gdLst>
                  <a:gd name="T0" fmla="*/ 16 w 184"/>
                  <a:gd name="T1" fmla="*/ 183 h 183"/>
                  <a:gd name="T2" fmla="*/ 6 w 184"/>
                  <a:gd name="T3" fmla="*/ 179 h 183"/>
                  <a:gd name="T4" fmla="*/ 6 w 184"/>
                  <a:gd name="T5" fmla="*/ 159 h 183"/>
                  <a:gd name="T6" fmla="*/ 159 w 184"/>
                  <a:gd name="T7" fmla="*/ 6 h 183"/>
                  <a:gd name="T8" fmla="*/ 179 w 184"/>
                  <a:gd name="T9" fmla="*/ 6 h 183"/>
                  <a:gd name="T10" fmla="*/ 179 w 184"/>
                  <a:gd name="T11" fmla="*/ 26 h 183"/>
                  <a:gd name="T12" fmla="*/ 25 w 184"/>
                  <a:gd name="T13" fmla="*/ 179 h 183"/>
                  <a:gd name="T14" fmla="*/ 16 w 184"/>
                  <a:gd name="T15" fmla="*/ 183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4" h="183">
                    <a:moveTo>
                      <a:pt x="16" y="183"/>
                    </a:moveTo>
                    <a:cubicBezTo>
                      <a:pt x="12" y="183"/>
                      <a:pt x="8" y="182"/>
                      <a:pt x="6" y="179"/>
                    </a:cubicBezTo>
                    <a:cubicBezTo>
                      <a:pt x="0" y="174"/>
                      <a:pt x="0" y="165"/>
                      <a:pt x="6" y="159"/>
                    </a:cubicBezTo>
                    <a:cubicBezTo>
                      <a:pt x="159" y="6"/>
                      <a:pt x="159" y="6"/>
                      <a:pt x="159" y="6"/>
                    </a:cubicBezTo>
                    <a:cubicBezTo>
                      <a:pt x="165" y="0"/>
                      <a:pt x="174" y="0"/>
                      <a:pt x="179" y="6"/>
                    </a:cubicBezTo>
                    <a:cubicBezTo>
                      <a:pt x="184" y="11"/>
                      <a:pt x="184" y="20"/>
                      <a:pt x="179" y="26"/>
                    </a:cubicBezTo>
                    <a:cubicBezTo>
                      <a:pt x="25" y="179"/>
                      <a:pt x="25" y="179"/>
                      <a:pt x="25" y="179"/>
                    </a:cubicBezTo>
                    <a:cubicBezTo>
                      <a:pt x="23" y="182"/>
                      <a:pt x="19" y="183"/>
                      <a:pt x="16" y="1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3" name="Freeform 51">
                <a:extLst>
                  <a:ext uri="{FF2B5EF4-FFF2-40B4-BE49-F238E27FC236}">
                    <a16:creationId xmlns:a16="http://schemas.microsoft.com/office/drawing/2014/main" id="{04184DE7-E6B1-DD97-B1EB-8BE33007C6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6121" y="3718490"/>
                <a:ext cx="242888" cy="246062"/>
              </a:xfrm>
              <a:custGeom>
                <a:avLst/>
                <a:gdLst>
                  <a:gd name="T0" fmla="*/ 183 w 211"/>
                  <a:gd name="T1" fmla="*/ 29 h 212"/>
                  <a:gd name="T2" fmla="*/ 0 w 211"/>
                  <a:gd name="T3" fmla="*/ 110 h 212"/>
                  <a:gd name="T4" fmla="*/ 102 w 211"/>
                  <a:gd name="T5" fmla="*/ 212 h 212"/>
                  <a:gd name="T6" fmla="*/ 183 w 211"/>
                  <a:gd name="T7" fmla="*/ 29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1" h="212">
                    <a:moveTo>
                      <a:pt x="183" y="29"/>
                    </a:moveTo>
                    <a:cubicBezTo>
                      <a:pt x="155" y="0"/>
                      <a:pt x="73" y="37"/>
                      <a:pt x="0" y="110"/>
                    </a:cubicBezTo>
                    <a:cubicBezTo>
                      <a:pt x="102" y="212"/>
                      <a:pt x="102" y="212"/>
                      <a:pt x="102" y="212"/>
                    </a:cubicBezTo>
                    <a:cubicBezTo>
                      <a:pt x="175" y="139"/>
                      <a:pt x="211" y="57"/>
                      <a:pt x="183" y="29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Freeform 52">
                <a:extLst>
                  <a:ext uri="{FF2B5EF4-FFF2-40B4-BE49-F238E27FC236}">
                    <a16:creationId xmlns:a16="http://schemas.microsoft.com/office/drawing/2014/main" id="{AC89111D-D89F-385B-9907-8C1D371EF7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264996" y="3672452"/>
                <a:ext cx="423863" cy="401637"/>
              </a:xfrm>
              <a:custGeom>
                <a:avLst/>
                <a:gdLst>
                  <a:gd name="T0" fmla="*/ 279 w 367"/>
                  <a:gd name="T1" fmla="*/ 347 h 347"/>
                  <a:gd name="T2" fmla="*/ 269 w 367"/>
                  <a:gd name="T3" fmla="*/ 343 h 347"/>
                  <a:gd name="T4" fmla="*/ 5 w 367"/>
                  <a:gd name="T5" fmla="*/ 78 h 347"/>
                  <a:gd name="T6" fmla="*/ 5 w 367"/>
                  <a:gd name="T7" fmla="*/ 59 h 347"/>
                  <a:gd name="T8" fmla="*/ 147 w 367"/>
                  <a:gd name="T9" fmla="*/ 0 h 347"/>
                  <a:gd name="T10" fmla="*/ 289 w 367"/>
                  <a:gd name="T11" fmla="*/ 59 h 347"/>
                  <a:gd name="T12" fmla="*/ 289 w 367"/>
                  <a:gd name="T13" fmla="*/ 343 h 347"/>
                  <a:gd name="T14" fmla="*/ 279 w 367"/>
                  <a:gd name="T15" fmla="*/ 347 h 347"/>
                  <a:gd name="T16" fmla="*/ 35 w 367"/>
                  <a:gd name="T17" fmla="*/ 69 h 347"/>
                  <a:gd name="T18" fmla="*/ 279 w 367"/>
                  <a:gd name="T19" fmla="*/ 313 h 347"/>
                  <a:gd name="T20" fmla="*/ 269 w 367"/>
                  <a:gd name="T21" fmla="*/ 78 h 347"/>
                  <a:gd name="T22" fmla="*/ 147 w 367"/>
                  <a:gd name="T23" fmla="*/ 28 h 347"/>
                  <a:gd name="T24" fmla="*/ 35 w 367"/>
                  <a:gd name="T25" fmla="*/ 69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7" h="347">
                    <a:moveTo>
                      <a:pt x="279" y="347"/>
                    </a:moveTo>
                    <a:cubicBezTo>
                      <a:pt x="275" y="347"/>
                      <a:pt x="272" y="345"/>
                      <a:pt x="269" y="343"/>
                    </a:cubicBezTo>
                    <a:cubicBezTo>
                      <a:pt x="5" y="78"/>
                      <a:pt x="5" y="78"/>
                      <a:pt x="5" y="78"/>
                    </a:cubicBezTo>
                    <a:cubicBezTo>
                      <a:pt x="0" y="73"/>
                      <a:pt x="0" y="64"/>
                      <a:pt x="5" y="59"/>
                    </a:cubicBezTo>
                    <a:cubicBezTo>
                      <a:pt x="43" y="21"/>
                      <a:pt x="93" y="0"/>
                      <a:pt x="147" y="0"/>
                    </a:cubicBezTo>
                    <a:cubicBezTo>
                      <a:pt x="201" y="0"/>
                      <a:pt x="251" y="21"/>
                      <a:pt x="289" y="59"/>
                    </a:cubicBezTo>
                    <a:cubicBezTo>
                      <a:pt x="367" y="137"/>
                      <a:pt x="367" y="264"/>
                      <a:pt x="289" y="343"/>
                    </a:cubicBezTo>
                    <a:cubicBezTo>
                      <a:pt x="286" y="345"/>
                      <a:pt x="283" y="347"/>
                      <a:pt x="279" y="347"/>
                    </a:cubicBezTo>
                    <a:close/>
                    <a:moveTo>
                      <a:pt x="35" y="69"/>
                    </a:moveTo>
                    <a:cubicBezTo>
                      <a:pt x="279" y="313"/>
                      <a:pt x="279" y="313"/>
                      <a:pt x="279" y="313"/>
                    </a:cubicBezTo>
                    <a:cubicBezTo>
                      <a:pt x="336" y="245"/>
                      <a:pt x="333" y="143"/>
                      <a:pt x="269" y="78"/>
                    </a:cubicBezTo>
                    <a:cubicBezTo>
                      <a:pt x="237" y="46"/>
                      <a:pt x="193" y="28"/>
                      <a:pt x="147" y="28"/>
                    </a:cubicBezTo>
                    <a:cubicBezTo>
                      <a:pt x="106" y="28"/>
                      <a:pt x="66" y="42"/>
                      <a:pt x="35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39" name="그룹 159">
            <a:extLst>
              <a:ext uri="{FF2B5EF4-FFF2-40B4-BE49-F238E27FC236}">
                <a16:creationId xmlns:a16="http://schemas.microsoft.com/office/drawing/2014/main" id="{C3CEAD8F-9A98-6F2B-DE06-841052915095}"/>
              </a:ext>
            </a:extLst>
          </p:cNvPr>
          <p:cNvGrpSpPr/>
          <p:nvPr/>
        </p:nvGrpSpPr>
        <p:grpSpPr>
          <a:xfrm>
            <a:off x="240780" y="2278192"/>
            <a:ext cx="378707" cy="390985"/>
            <a:chOff x="5136487" y="3776707"/>
            <a:chExt cx="930276" cy="960438"/>
          </a:xfrm>
          <a:solidFill>
            <a:schemeClr val="bg1"/>
          </a:solidFill>
        </p:grpSpPr>
        <p:sp>
          <p:nvSpPr>
            <p:cNvPr id="40" name="Freeform 53">
              <a:extLst>
                <a:ext uri="{FF2B5EF4-FFF2-40B4-BE49-F238E27FC236}">
                  <a16:creationId xmlns:a16="http://schemas.microsoft.com/office/drawing/2014/main" id="{FB634798-76E3-CD15-3401-E93F66496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6826" y="4041820"/>
              <a:ext cx="539749" cy="271461"/>
            </a:xfrm>
            <a:custGeom>
              <a:avLst/>
              <a:gdLst>
                <a:gd name="T0" fmla="*/ 0 w 340"/>
                <a:gd name="T1" fmla="*/ 0 h 171"/>
                <a:gd name="T2" fmla="*/ 170 w 340"/>
                <a:gd name="T3" fmla="*/ 171 h 171"/>
                <a:gd name="T4" fmla="*/ 340 w 340"/>
                <a:gd name="T5" fmla="*/ 0 h 171"/>
                <a:gd name="T6" fmla="*/ 0 w 340"/>
                <a:gd name="T7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0" h="171">
                  <a:moveTo>
                    <a:pt x="0" y="0"/>
                  </a:moveTo>
                  <a:lnTo>
                    <a:pt x="170" y="171"/>
                  </a:lnTo>
                  <a:lnTo>
                    <a:pt x="3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41" name="그룹 161">
              <a:extLst>
                <a:ext uri="{FF2B5EF4-FFF2-40B4-BE49-F238E27FC236}">
                  <a16:creationId xmlns:a16="http://schemas.microsoft.com/office/drawing/2014/main" id="{F8563C6E-E8C9-F1DC-9409-9BDF6D82AE84}"/>
                </a:ext>
              </a:extLst>
            </p:cNvPr>
            <p:cNvGrpSpPr/>
            <p:nvPr/>
          </p:nvGrpSpPr>
          <p:grpSpPr>
            <a:xfrm>
              <a:off x="5136487" y="3776707"/>
              <a:ext cx="930276" cy="960438"/>
              <a:chOff x="5136487" y="3776707"/>
              <a:chExt cx="930276" cy="960438"/>
            </a:xfrm>
            <a:grpFill/>
          </p:grpSpPr>
          <p:sp>
            <p:nvSpPr>
              <p:cNvPr id="42" name="Freeform 12">
                <a:extLst>
                  <a:ext uri="{FF2B5EF4-FFF2-40B4-BE49-F238E27FC236}">
                    <a16:creationId xmlns:a16="http://schemas.microsoft.com/office/drawing/2014/main" id="{1753F34E-F3AE-3532-5BA4-3C4EBC1CF8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31812" y="3794170"/>
                <a:ext cx="96838" cy="95250"/>
              </a:xfrm>
              <a:custGeom>
                <a:avLst/>
                <a:gdLst>
                  <a:gd name="T0" fmla="*/ 15 w 84"/>
                  <a:gd name="T1" fmla="*/ 83 h 83"/>
                  <a:gd name="T2" fmla="*/ 5 w 84"/>
                  <a:gd name="T3" fmla="*/ 79 h 83"/>
                  <a:gd name="T4" fmla="*/ 5 w 84"/>
                  <a:gd name="T5" fmla="*/ 59 h 83"/>
                  <a:gd name="T6" fmla="*/ 58 w 84"/>
                  <a:gd name="T7" fmla="*/ 6 h 83"/>
                  <a:gd name="T8" fmla="*/ 78 w 84"/>
                  <a:gd name="T9" fmla="*/ 6 h 83"/>
                  <a:gd name="T10" fmla="*/ 78 w 84"/>
                  <a:gd name="T11" fmla="*/ 26 h 83"/>
                  <a:gd name="T12" fmla="*/ 25 w 84"/>
                  <a:gd name="T13" fmla="*/ 79 h 83"/>
                  <a:gd name="T14" fmla="*/ 15 w 84"/>
                  <a:gd name="T15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83">
                    <a:moveTo>
                      <a:pt x="15" y="83"/>
                    </a:moveTo>
                    <a:cubicBezTo>
                      <a:pt x="12" y="83"/>
                      <a:pt x="8" y="82"/>
                      <a:pt x="5" y="79"/>
                    </a:cubicBezTo>
                    <a:cubicBezTo>
                      <a:pt x="0" y="73"/>
                      <a:pt x="0" y="64"/>
                      <a:pt x="5" y="59"/>
                    </a:cubicBezTo>
                    <a:cubicBezTo>
                      <a:pt x="58" y="6"/>
                      <a:pt x="58" y="6"/>
                      <a:pt x="58" y="6"/>
                    </a:cubicBezTo>
                    <a:cubicBezTo>
                      <a:pt x="64" y="0"/>
                      <a:pt x="73" y="0"/>
                      <a:pt x="78" y="6"/>
                    </a:cubicBezTo>
                    <a:cubicBezTo>
                      <a:pt x="84" y="11"/>
                      <a:pt x="84" y="20"/>
                      <a:pt x="78" y="26"/>
                    </a:cubicBezTo>
                    <a:cubicBezTo>
                      <a:pt x="25" y="79"/>
                      <a:pt x="25" y="79"/>
                      <a:pt x="25" y="79"/>
                    </a:cubicBezTo>
                    <a:cubicBezTo>
                      <a:pt x="22" y="82"/>
                      <a:pt x="19" y="83"/>
                      <a:pt x="15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3" name="Freeform 13">
                <a:extLst>
                  <a:ext uri="{FF2B5EF4-FFF2-40B4-BE49-F238E27FC236}">
                    <a16:creationId xmlns:a16="http://schemas.microsoft.com/office/drawing/2014/main" id="{6D6D8D27-C228-CBA0-04EE-D56B06A3676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93725" y="3776707"/>
                <a:ext cx="173038" cy="96837"/>
              </a:xfrm>
              <a:custGeom>
                <a:avLst/>
                <a:gdLst>
                  <a:gd name="T0" fmla="*/ 90 w 149"/>
                  <a:gd name="T1" fmla="*/ 83 h 83"/>
                  <a:gd name="T2" fmla="*/ 4 w 149"/>
                  <a:gd name="T3" fmla="*/ 40 h 83"/>
                  <a:gd name="T4" fmla="*/ 0 w 149"/>
                  <a:gd name="T5" fmla="*/ 29 h 83"/>
                  <a:gd name="T6" fmla="*/ 5 w 149"/>
                  <a:gd name="T7" fmla="*/ 20 h 83"/>
                  <a:gd name="T8" fmla="*/ 59 w 149"/>
                  <a:gd name="T9" fmla="*/ 0 h 83"/>
                  <a:gd name="T10" fmla="*/ 144 w 149"/>
                  <a:gd name="T11" fmla="*/ 41 h 83"/>
                  <a:gd name="T12" fmla="*/ 144 w 149"/>
                  <a:gd name="T13" fmla="*/ 60 h 83"/>
                  <a:gd name="T14" fmla="*/ 90 w 149"/>
                  <a:gd name="T15" fmla="*/ 83 h 83"/>
                  <a:gd name="T16" fmla="*/ 37 w 149"/>
                  <a:gd name="T17" fmla="*/ 32 h 83"/>
                  <a:gd name="T18" fmla="*/ 90 w 149"/>
                  <a:gd name="T19" fmla="*/ 55 h 83"/>
                  <a:gd name="T20" fmla="*/ 112 w 149"/>
                  <a:gd name="T21" fmla="*/ 50 h 83"/>
                  <a:gd name="T22" fmla="*/ 59 w 149"/>
                  <a:gd name="T23" fmla="*/ 28 h 83"/>
                  <a:gd name="T24" fmla="*/ 37 w 149"/>
                  <a:gd name="T25" fmla="*/ 32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9" h="83">
                    <a:moveTo>
                      <a:pt x="90" y="83"/>
                    </a:moveTo>
                    <a:cubicBezTo>
                      <a:pt x="62" y="83"/>
                      <a:pt x="33" y="69"/>
                      <a:pt x="4" y="40"/>
                    </a:cubicBezTo>
                    <a:cubicBezTo>
                      <a:pt x="2" y="37"/>
                      <a:pt x="0" y="33"/>
                      <a:pt x="0" y="29"/>
                    </a:cubicBezTo>
                    <a:cubicBezTo>
                      <a:pt x="0" y="26"/>
                      <a:pt x="2" y="22"/>
                      <a:pt x="5" y="20"/>
                    </a:cubicBezTo>
                    <a:cubicBezTo>
                      <a:pt x="6" y="19"/>
                      <a:pt x="26" y="0"/>
                      <a:pt x="59" y="0"/>
                    </a:cubicBezTo>
                    <a:cubicBezTo>
                      <a:pt x="88" y="0"/>
                      <a:pt x="116" y="13"/>
                      <a:pt x="144" y="41"/>
                    </a:cubicBezTo>
                    <a:cubicBezTo>
                      <a:pt x="149" y="46"/>
                      <a:pt x="149" y="54"/>
                      <a:pt x="144" y="60"/>
                    </a:cubicBezTo>
                    <a:cubicBezTo>
                      <a:pt x="144" y="61"/>
                      <a:pt x="124" y="83"/>
                      <a:pt x="90" y="83"/>
                    </a:cubicBezTo>
                    <a:close/>
                    <a:moveTo>
                      <a:pt x="37" y="32"/>
                    </a:moveTo>
                    <a:cubicBezTo>
                      <a:pt x="56" y="47"/>
                      <a:pt x="74" y="55"/>
                      <a:pt x="90" y="55"/>
                    </a:cubicBezTo>
                    <a:cubicBezTo>
                      <a:pt x="99" y="55"/>
                      <a:pt x="107" y="53"/>
                      <a:pt x="112" y="50"/>
                    </a:cubicBezTo>
                    <a:cubicBezTo>
                      <a:pt x="94" y="35"/>
                      <a:pt x="76" y="28"/>
                      <a:pt x="59" y="28"/>
                    </a:cubicBezTo>
                    <a:cubicBezTo>
                      <a:pt x="50" y="28"/>
                      <a:pt x="43" y="29"/>
                      <a:pt x="37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4" name="Freeform 54">
                <a:extLst>
                  <a:ext uri="{FF2B5EF4-FFF2-40B4-BE49-F238E27FC236}">
                    <a16:creationId xmlns:a16="http://schemas.microsoft.com/office/drawing/2014/main" id="{1E219771-F77B-6E3C-FFC6-063AD1E021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4962" y="3827507"/>
                <a:ext cx="257175" cy="120650"/>
              </a:xfrm>
              <a:custGeom>
                <a:avLst/>
                <a:gdLst>
                  <a:gd name="T0" fmla="*/ 15 w 223"/>
                  <a:gd name="T1" fmla="*/ 104 h 104"/>
                  <a:gd name="T2" fmla="*/ 12 w 223"/>
                  <a:gd name="T3" fmla="*/ 104 h 104"/>
                  <a:gd name="T4" fmla="*/ 1 w 223"/>
                  <a:gd name="T5" fmla="*/ 87 h 104"/>
                  <a:gd name="T6" fmla="*/ 32 w 223"/>
                  <a:gd name="T7" fmla="*/ 33 h 104"/>
                  <a:gd name="T8" fmla="*/ 112 w 223"/>
                  <a:gd name="T9" fmla="*/ 0 h 104"/>
                  <a:gd name="T10" fmla="*/ 192 w 223"/>
                  <a:gd name="T11" fmla="*/ 33 h 104"/>
                  <a:gd name="T12" fmla="*/ 221 w 223"/>
                  <a:gd name="T13" fmla="*/ 84 h 104"/>
                  <a:gd name="T14" fmla="*/ 211 w 223"/>
                  <a:gd name="T15" fmla="*/ 101 h 104"/>
                  <a:gd name="T16" fmla="*/ 194 w 223"/>
                  <a:gd name="T17" fmla="*/ 91 h 104"/>
                  <a:gd name="T18" fmla="*/ 172 w 223"/>
                  <a:gd name="T19" fmla="*/ 53 h 104"/>
                  <a:gd name="T20" fmla="*/ 112 w 223"/>
                  <a:gd name="T21" fmla="*/ 28 h 104"/>
                  <a:gd name="T22" fmla="*/ 51 w 223"/>
                  <a:gd name="T23" fmla="*/ 53 h 104"/>
                  <a:gd name="T24" fmla="*/ 29 w 223"/>
                  <a:gd name="T25" fmla="*/ 93 h 104"/>
                  <a:gd name="T26" fmla="*/ 15 w 223"/>
                  <a:gd name="T27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3" h="104">
                    <a:moveTo>
                      <a:pt x="15" y="104"/>
                    </a:moveTo>
                    <a:cubicBezTo>
                      <a:pt x="14" y="104"/>
                      <a:pt x="13" y="104"/>
                      <a:pt x="12" y="104"/>
                    </a:cubicBezTo>
                    <a:cubicBezTo>
                      <a:pt x="4" y="102"/>
                      <a:pt x="0" y="94"/>
                      <a:pt x="1" y="87"/>
                    </a:cubicBezTo>
                    <a:cubicBezTo>
                      <a:pt x="6" y="66"/>
                      <a:pt x="17" y="48"/>
                      <a:pt x="32" y="33"/>
                    </a:cubicBezTo>
                    <a:cubicBezTo>
                      <a:pt x="53" y="12"/>
                      <a:pt x="82" y="0"/>
                      <a:pt x="112" y="0"/>
                    </a:cubicBezTo>
                    <a:cubicBezTo>
                      <a:pt x="142" y="0"/>
                      <a:pt x="171" y="12"/>
                      <a:pt x="192" y="33"/>
                    </a:cubicBezTo>
                    <a:cubicBezTo>
                      <a:pt x="206" y="47"/>
                      <a:pt x="216" y="65"/>
                      <a:pt x="221" y="84"/>
                    </a:cubicBezTo>
                    <a:cubicBezTo>
                      <a:pt x="223" y="91"/>
                      <a:pt x="219" y="99"/>
                      <a:pt x="211" y="101"/>
                    </a:cubicBezTo>
                    <a:cubicBezTo>
                      <a:pt x="204" y="103"/>
                      <a:pt x="196" y="98"/>
                      <a:pt x="194" y="91"/>
                    </a:cubicBezTo>
                    <a:cubicBezTo>
                      <a:pt x="190" y="77"/>
                      <a:pt x="183" y="63"/>
                      <a:pt x="172" y="53"/>
                    </a:cubicBezTo>
                    <a:cubicBezTo>
                      <a:pt x="156" y="37"/>
                      <a:pt x="135" y="28"/>
                      <a:pt x="112" y="28"/>
                    </a:cubicBezTo>
                    <a:cubicBezTo>
                      <a:pt x="89" y="28"/>
                      <a:pt x="68" y="37"/>
                      <a:pt x="51" y="53"/>
                    </a:cubicBezTo>
                    <a:cubicBezTo>
                      <a:pt x="40" y="64"/>
                      <a:pt x="32" y="78"/>
                      <a:pt x="29" y="93"/>
                    </a:cubicBezTo>
                    <a:cubicBezTo>
                      <a:pt x="27" y="100"/>
                      <a:pt x="21" y="104"/>
                      <a:pt x="15" y="1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5" name="Freeform 55">
                <a:extLst>
                  <a:ext uri="{FF2B5EF4-FFF2-40B4-BE49-F238E27FC236}">
                    <a16:creationId xmlns:a16="http://schemas.microsoft.com/office/drawing/2014/main" id="{A7B0AF25-BCCA-EA60-3076-4009F50F1B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6487" y="3956095"/>
                <a:ext cx="860425" cy="781050"/>
              </a:xfrm>
              <a:custGeom>
                <a:avLst/>
                <a:gdLst>
                  <a:gd name="T0" fmla="*/ 371 w 743"/>
                  <a:gd name="T1" fmla="*/ 676 h 676"/>
                  <a:gd name="T2" fmla="*/ 148 w 743"/>
                  <a:gd name="T3" fmla="*/ 605 h 676"/>
                  <a:gd name="T4" fmla="*/ 334 w 743"/>
                  <a:gd name="T5" fmla="*/ 534 h 676"/>
                  <a:gd name="T6" fmla="*/ 334 w 743"/>
                  <a:gd name="T7" fmla="*/ 353 h 676"/>
                  <a:gd name="T8" fmla="*/ 5 w 743"/>
                  <a:gd name="T9" fmla="*/ 24 h 676"/>
                  <a:gd name="T10" fmla="*/ 2 w 743"/>
                  <a:gd name="T11" fmla="*/ 8 h 676"/>
                  <a:gd name="T12" fmla="*/ 15 w 743"/>
                  <a:gd name="T13" fmla="*/ 0 h 676"/>
                  <a:gd name="T14" fmla="*/ 728 w 743"/>
                  <a:gd name="T15" fmla="*/ 0 h 676"/>
                  <a:gd name="T16" fmla="*/ 741 w 743"/>
                  <a:gd name="T17" fmla="*/ 8 h 676"/>
                  <a:gd name="T18" fmla="*/ 738 w 743"/>
                  <a:gd name="T19" fmla="*/ 24 h 676"/>
                  <a:gd name="T20" fmla="*/ 409 w 743"/>
                  <a:gd name="T21" fmla="*/ 353 h 676"/>
                  <a:gd name="T22" fmla="*/ 409 w 743"/>
                  <a:gd name="T23" fmla="*/ 534 h 676"/>
                  <a:gd name="T24" fmla="*/ 595 w 743"/>
                  <a:gd name="T25" fmla="*/ 605 h 676"/>
                  <a:gd name="T26" fmla="*/ 483 w 743"/>
                  <a:gd name="T27" fmla="*/ 667 h 676"/>
                  <a:gd name="T28" fmla="*/ 467 w 743"/>
                  <a:gd name="T29" fmla="*/ 656 h 676"/>
                  <a:gd name="T30" fmla="*/ 479 w 743"/>
                  <a:gd name="T31" fmla="*/ 640 h 676"/>
                  <a:gd name="T32" fmla="*/ 567 w 743"/>
                  <a:gd name="T33" fmla="*/ 605 h 676"/>
                  <a:gd name="T34" fmla="*/ 394 w 743"/>
                  <a:gd name="T35" fmla="*/ 562 h 676"/>
                  <a:gd name="T36" fmla="*/ 381 w 743"/>
                  <a:gd name="T37" fmla="*/ 548 h 676"/>
                  <a:gd name="T38" fmla="*/ 381 w 743"/>
                  <a:gd name="T39" fmla="*/ 347 h 676"/>
                  <a:gd name="T40" fmla="*/ 385 w 743"/>
                  <a:gd name="T41" fmla="*/ 337 h 676"/>
                  <a:gd name="T42" fmla="*/ 694 w 743"/>
                  <a:gd name="T43" fmla="*/ 28 h 676"/>
                  <a:gd name="T44" fmla="*/ 49 w 743"/>
                  <a:gd name="T45" fmla="*/ 28 h 676"/>
                  <a:gd name="T46" fmla="*/ 358 w 743"/>
                  <a:gd name="T47" fmla="*/ 337 h 676"/>
                  <a:gd name="T48" fmla="*/ 362 w 743"/>
                  <a:gd name="T49" fmla="*/ 347 h 676"/>
                  <a:gd name="T50" fmla="*/ 362 w 743"/>
                  <a:gd name="T51" fmla="*/ 548 h 676"/>
                  <a:gd name="T52" fmla="*/ 349 w 743"/>
                  <a:gd name="T53" fmla="*/ 562 h 676"/>
                  <a:gd name="T54" fmla="*/ 176 w 743"/>
                  <a:gd name="T55" fmla="*/ 605 h 676"/>
                  <a:gd name="T56" fmla="*/ 371 w 743"/>
                  <a:gd name="T57" fmla="*/ 648 h 676"/>
                  <a:gd name="T58" fmla="*/ 427 w 743"/>
                  <a:gd name="T59" fmla="*/ 646 h 676"/>
                  <a:gd name="T60" fmla="*/ 442 w 743"/>
                  <a:gd name="T61" fmla="*/ 659 h 676"/>
                  <a:gd name="T62" fmla="*/ 430 w 743"/>
                  <a:gd name="T63" fmla="*/ 674 h 676"/>
                  <a:gd name="T64" fmla="*/ 371 w 743"/>
                  <a:gd name="T65" fmla="*/ 676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43" h="676">
                    <a:moveTo>
                      <a:pt x="371" y="676"/>
                    </a:moveTo>
                    <a:cubicBezTo>
                      <a:pt x="264" y="676"/>
                      <a:pt x="148" y="654"/>
                      <a:pt x="148" y="605"/>
                    </a:cubicBezTo>
                    <a:cubicBezTo>
                      <a:pt x="148" y="559"/>
                      <a:pt x="245" y="538"/>
                      <a:pt x="334" y="534"/>
                    </a:cubicBezTo>
                    <a:cubicBezTo>
                      <a:pt x="334" y="353"/>
                      <a:pt x="334" y="353"/>
                      <a:pt x="334" y="353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1" y="20"/>
                      <a:pt x="0" y="14"/>
                      <a:pt x="2" y="8"/>
                    </a:cubicBezTo>
                    <a:cubicBezTo>
                      <a:pt x="4" y="3"/>
                      <a:pt x="9" y="0"/>
                      <a:pt x="15" y="0"/>
                    </a:cubicBezTo>
                    <a:cubicBezTo>
                      <a:pt x="728" y="0"/>
                      <a:pt x="728" y="0"/>
                      <a:pt x="728" y="0"/>
                    </a:cubicBezTo>
                    <a:cubicBezTo>
                      <a:pt x="734" y="0"/>
                      <a:pt x="739" y="3"/>
                      <a:pt x="741" y="8"/>
                    </a:cubicBezTo>
                    <a:cubicBezTo>
                      <a:pt x="743" y="14"/>
                      <a:pt x="742" y="20"/>
                      <a:pt x="738" y="24"/>
                    </a:cubicBezTo>
                    <a:cubicBezTo>
                      <a:pt x="409" y="353"/>
                      <a:pt x="409" y="353"/>
                      <a:pt x="409" y="353"/>
                    </a:cubicBezTo>
                    <a:cubicBezTo>
                      <a:pt x="409" y="534"/>
                      <a:pt x="409" y="534"/>
                      <a:pt x="409" y="534"/>
                    </a:cubicBezTo>
                    <a:cubicBezTo>
                      <a:pt x="497" y="538"/>
                      <a:pt x="595" y="559"/>
                      <a:pt x="595" y="605"/>
                    </a:cubicBezTo>
                    <a:cubicBezTo>
                      <a:pt x="595" y="641"/>
                      <a:pt x="534" y="659"/>
                      <a:pt x="483" y="667"/>
                    </a:cubicBezTo>
                    <a:cubicBezTo>
                      <a:pt x="476" y="669"/>
                      <a:pt x="468" y="664"/>
                      <a:pt x="467" y="656"/>
                    </a:cubicBezTo>
                    <a:cubicBezTo>
                      <a:pt x="466" y="648"/>
                      <a:pt x="471" y="641"/>
                      <a:pt x="479" y="640"/>
                    </a:cubicBezTo>
                    <a:cubicBezTo>
                      <a:pt x="545" y="629"/>
                      <a:pt x="567" y="611"/>
                      <a:pt x="567" y="605"/>
                    </a:cubicBezTo>
                    <a:cubicBezTo>
                      <a:pt x="567" y="592"/>
                      <a:pt x="506" y="565"/>
                      <a:pt x="394" y="562"/>
                    </a:cubicBezTo>
                    <a:cubicBezTo>
                      <a:pt x="387" y="561"/>
                      <a:pt x="381" y="555"/>
                      <a:pt x="381" y="548"/>
                    </a:cubicBezTo>
                    <a:cubicBezTo>
                      <a:pt x="381" y="347"/>
                      <a:pt x="381" y="347"/>
                      <a:pt x="381" y="347"/>
                    </a:cubicBezTo>
                    <a:cubicBezTo>
                      <a:pt x="381" y="344"/>
                      <a:pt x="382" y="340"/>
                      <a:pt x="385" y="337"/>
                    </a:cubicBezTo>
                    <a:cubicBezTo>
                      <a:pt x="694" y="28"/>
                      <a:pt x="694" y="28"/>
                      <a:pt x="694" y="28"/>
                    </a:cubicBezTo>
                    <a:cubicBezTo>
                      <a:pt x="49" y="28"/>
                      <a:pt x="49" y="28"/>
                      <a:pt x="49" y="28"/>
                    </a:cubicBezTo>
                    <a:cubicBezTo>
                      <a:pt x="358" y="337"/>
                      <a:pt x="358" y="337"/>
                      <a:pt x="358" y="337"/>
                    </a:cubicBezTo>
                    <a:cubicBezTo>
                      <a:pt x="361" y="340"/>
                      <a:pt x="362" y="344"/>
                      <a:pt x="362" y="347"/>
                    </a:cubicBezTo>
                    <a:cubicBezTo>
                      <a:pt x="362" y="548"/>
                      <a:pt x="362" y="548"/>
                      <a:pt x="362" y="548"/>
                    </a:cubicBezTo>
                    <a:cubicBezTo>
                      <a:pt x="362" y="555"/>
                      <a:pt x="356" y="561"/>
                      <a:pt x="349" y="562"/>
                    </a:cubicBezTo>
                    <a:cubicBezTo>
                      <a:pt x="237" y="565"/>
                      <a:pt x="176" y="592"/>
                      <a:pt x="176" y="605"/>
                    </a:cubicBezTo>
                    <a:cubicBezTo>
                      <a:pt x="176" y="618"/>
                      <a:pt x="243" y="648"/>
                      <a:pt x="371" y="648"/>
                    </a:cubicBezTo>
                    <a:cubicBezTo>
                      <a:pt x="390" y="648"/>
                      <a:pt x="409" y="647"/>
                      <a:pt x="427" y="646"/>
                    </a:cubicBezTo>
                    <a:cubicBezTo>
                      <a:pt x="435" y="645"/>
                      <a:pt x="442" y="651"/>
                      <a:pt x="442" y="659"/>
                    </a:cubicBezTo>
                    <a:cubicBezTo>
                      <a:pt x="443" y="667"/>
                      <a:pt x="437" y="673"/>
                      <a:pt x="430" y="674"/>
                    </a:cubicBezTo>
                    <a:cubicBezTo>
                      <a:pt x="411" y="675"/>
                      <a:pt x="391" y="676"/>
                      <a:pt x="371" y="6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35196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개체 틀 14" descr="사람, 실내, 남자, 레스토랑이(가) 표시된 사진&#10;&#10;자동 생성된 설명">
            <a:extLst>
              <a:ext uri="{FF2B5EF4-FFF2-40B4-BE49-F238E27FC236}">
                <a16:creationId xmlns:a16="http://schemas.microsoft.com/office/drawing/2014/main" id="{70D13021-A4B6-4FDD-AA6D-BCA5E953BA3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>
          <a:xfrm>
            <a:off x="0" y="-22225"/>
            <a:ext cx="12192000" cy="6858000"/>
          </a:xfr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B2B396D9-CB5B-4652-80AA-43E4A26A00F5}"/>
              </a:ext>
            </a:extLst>
          </p:cNvPr>
          <p:cNvSpPr/>
          <p:nvPr/>
        </p:nvSpPr>
        <p:spPr>
          <a:xfrm>
            <a:off x="0" y="-22225"/>
            <a:ext cx="12192000" cy="68580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3EF57A-BF6E-47ED-A6CB-373F9C49A817}"/>
              </a:ext>
            </a:extLst>
          </p:cNvPr>
          <p:cNvSpPr txBox="1"/>
          <p:nvPr/>
        </p:nvSpPr>
        <p:spPr>
          <a:xfrm>
            <a:off x="436630" y="3855246"/>
            <a:ext cx="2556182" cy="2046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da-DK" b="1" dirty="0">
                <a:solidFill>
                  <a:schemeClr val="accent1"/>
                </a:solidFill>
                <a:latin typeface="Bradley Hand" pitchFamily="2" charset="77"/>
                <a:cs typeface="Calibri" panose="020F0502020204030204" pitchFamily="34" charset="0"/>
              </a:rPr>
              <a:t>DATA SOURCES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Bradley Hand" pitchFamily="2" charset="77"/>
              </a:rPr>
              <a:t>We call </a:t>
            </a:r>
            <a:r>
              <a:rPr lang="en-US" sz="2000" dirty="0">
                <a:solidFill>
                  <a:schemeClr val="bg1"/>
                </a:solidFill>
                <a:latin typeface="Bradley Hand" pitchFamily="2" charset="7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TheCocktailDB</a:t>
            </a:r>
            <a:r>
              <a:rPr lang="en-US" sz="2000" dirty="0">
                <a:solidFill>
                  <a:schemeClr val="bg1"/>
                </a:solidFill>
                <a:latin typeface="Bradley Hand" pitchFamily="2" charset="77"/>
              </a:rPr>
              <a:t> API, the output is a JSON object with the information that we requested</a:t>
            </a:r>
            <a:r>
              <a:rPr lang="da-DK" altLang="ko-KR" sz="2000" dirty="0">
                <a:solidFill>
                  <a:schemeClr val="bg1"/>
                </a:solidFill>
                <a:latin typeface="Bradley Hand" pitchFamily="2" charset="77"/>
              </a:rPr>
              <a:t>.</a:t>
            </a:r>
            <a:endParaRPr lang="ko-KR" altLang="en-US" sz="2000" dirty="0">
              <a:solidFill>
                <a:schemeClr val="bg1"/>
              </a:solidFill>
              <a:latin typeface="Bradley Hand" pitchFamily="2" charset="7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5789CE-EDDD-443F-A1A8-0F77BF5C0B44}"/>
              </a:ext>
            </a:extLst>
          </p:cNvPr>
          <p:cNvSpPr txBox="1"/>
          <p:nvPr/>
        </p:nvSpPr>
        <p:spPr>
          <a:xfrm>
            <a:off x="1" y="-41714"/>
            <a:ext cx="121546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altLang="ko-KR" sz="6000" spc="-300" dirty="0">
                <a:solidFill>
                  <a:schemeClr val="bg1"/>
                </a:solidFill>
                <a:latin typeface="Bradley Hand" pitchFamily="2" charset="77"/>
              </a:rPr>
              <a:t>Data Ingestion and Feature</a:t>
            </a:r>
          </a:p>
          <a:p>
            <a:pPr algn="ctr"/>
            <a:r>
              <a:rPr lang="da-DK" altLang="ko-KR" sz="6000" spc="-300" dirty="0">
                <a:solidFill>
                  <a:schemeClr val="bg1"/>
                </a:solidFill>
                <a:latin typeface="Bradley Hand" pitchFamily="2" charset="77"/>
              </a:rPr>
              <a:t>Engineering</a:t>
            </a:r>
            <a:endParaRPr lang="ko-KR" altLang="en-US" sz="6000" spc="-300" dirty="0">
              <a:solidFill>
                <a:schemeClr val="bg1"/>
              </a:solidFill>
              <a:latin typeface="Bradley Hand" pitchFamily="2" charset="7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459FEB9-6A14-43C7-9504-41C1A4DC5AE3}"/>
              </a:ext>
            </a:extLst>
          </p:cNvPr>
          <p:cNvSpPr txBox="1"/>
          <p:nvPr/>
        </p:nvSpPr>
        <p:spPr>
          <a:xfrm>
            <a:off x="3441752" y="3855075"/>
            <a:ext cx="2401213" cy="2046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a-DK" altLang="ko-KR" b="1" dirty="0">
                <a:solidFill>
                  <a:schemeClr val="accent1"/>
                </a:solidFill>
                <a:latin typeface="Bradley Hand" pitchFamily="2" charset="77"/>
                <a:cs typeface="Calibri" panose="020F0502020204030204" pitchFamily="34" charset="0"/>
              </a:rPr>
              <a:t>CLOUD STORAGE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Bradley Hand" pitchFamily="2" charset="77"/>
              </a:rPr>
              <a:t>We access the extracted data in Big Query, where we build a table that stores the info.</a:t>
            </a:r>
            <a:endParaRPr lang="ko-KR" altLang="en-US" sz="2000" dirty="0">
              <a:solidFill>
                <a:schemeClr val="bg1"/>
              </a:solidFill>
              <a:latin typeface="Bradley Hand" pitchFamily="2" charset="7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38B2481-8E9D-4938-AD63-D08300486A6B}"/>
              </a:ext>
            </a:extLst>
          </p:cNvPr>
          <p:cNvSpPr txBox="1"/>
          <p:nvPr/>
        </p:nvSpPr>
        <p:spPr>
          <a:xfrm>
            <a:off x="6096000" y="3855075"/>
            <a:ext cx="2537068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a-DK" altLang="ko-KR" b="1" dirty="0">
                <a:solidFill>
                  <a:schemeClr val="accent1"/>
                </a:solidFill>
                <a:latin typeface="Bradley Hand" pitchFamily="2" charset="77"/>
                <a:cs typeface="Calibri" panose="020F0502020204030204" pitchFamily="34" charset="0"/>
              </a:rPr>
              <a:t>DATA PROCESSING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Bradley Hand" pitchFamily="2" charset="77"/>
              </a:rPr>
              <a:t>After our initial data load, we manipulate and transform the data in SQL as a follow p step to be able to use it.</a:t>
            </a:r>
            <a:endParaRPr lang="ko-KR" altLang="en-US" sz="2000" dirty="0">
              <a:solidFill>
                <a:schemeClr val="bg1"/>
              </a:solidFill>
              <a:latin typeface="Bradley Hand" pitchFamily="2" charset="77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D6D046A-437F-55F0-2F75-4EB61989A865}"/>
              </a:ext>
            </a:extLst>
          </p:cNvPr>
          <p:cNvGrpSpPr/>
          <p:nvPr/>
        </p:nvGrpSpPr>
        <p:grpSpPr>
          <a:xfrm>
            <a:off x="957536" y="2063292"/>
            <a:ext cx="1705013" cy="1720857"/>
            <a:chOff x="1179605" y="2871012"/>
            <a:chExt cx="1705013" cy="1720857"/>
          </a:xfrm>
        </p:grpSpPr>
        <p:sp>
          <p:nvSpPr>
            <p:cNvPr id="60" name="칠각형 6">
              <a:extLst>
                <a:ext uri="{FF2B5EF4-FFF2-40B4-BE49-F238E27FC236}">
                  <a16:creationId xmlns:a16="http://schemas.microsoft.com/office/drawing/2014/main" id="{4AC7E0EF-A44C-2996-BA58-4417FEBB13C2}"/>
                </a:ext>
              </a:extLst>
            </p:cNvPr>
            <p:cNvSpPr/>
            <p:nvPr/>
          </p:nvSpPr>
          <p:spPr>
            <a:xfrm>
              <a:off x="1179605" y="2871012"/>
              <a:ext cx="1705013" cy="1720857"/>
            </a:xfrm>
            <a:prstGeom prst="heptagon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칠각형 58">
              <a:extLst>
                <a:ext uri="{FF2B5EF4-FFF2-40B4-BE49-F238E27FC236}">
                  <a16:creationId xmlns:a16="http://schemas.microsoft.com/office/drawing/2014/main" id="{ED57AC26-8368-48BD-B0A9-E513F1C15805}"/>
                </a:ext>
              </a:extLst>
            </p:cNvPr>
            <p:cNvSpPr/>
            <p:nvPr/>
          </p:nvSpPr>
          <p:spPr>
            <a:xfrm>
              <a:off x="1349829" y="3077472"/>
              <a:ext cx="1335314" cy="1335314"/>
            </a:xfrm>
            <a:prstGeom prst="heptagon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10AE09-A2F4-6BC2-AD2C-FEB95A054D05}"/>
              </a:ext>
            </a:extLst>
          </p:cNvPr>
          <p:cNvGrpSpPr/>
          <p:nvPr/>
        </p:nvGrpSpPr>
        <p:grpSpPr>
          <a:xfrm>
            <a:off x="3625645" y="2076980"/>
            <a:ext cx="1705013" cy="1720857"/>
            <a:chOff x="3883988" y="2859001"/>
            <a:chExt cx="1705013" cy="1720857"/>
          </a:xfrm>
        </p:grpSpPr>
        <p:sp>
          <p:nvSpPr>
            <p:cNvPr id="64" name="칠각형 6">
              <a:extLst>
                <a:ext uri="{FF2B5EF4-FFF2-40B4-BE49-F238E27FC236}">
                  <a16:creationId xmlns:a16="http://schemas.microsoft.com/office/drawing/2014/main" id="{700392BA-4DCF-F412-AA74-44163D92E838}"/>
                </a:ext>
              </a:extLst>
            </p:cNvPr>
            <p:cNvSpPr/>
            <p:nvPr/>
          </p:nvSpPr>
          <p:spPr>
            <a:xfrm>
              <a:off x="3883988" y="2859001"/>
              <a:ext cx="1705013" cy="1720857"/>
            </a:xfrm>
            <a:prstGeom prst="heptagon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칠각형 60">
              <a:extLst>
                <a:ext uri="{FF2B5EF4-FFF2-40B4-BE49-F238E27FC236}">
                  <a16:creationId xmlns:a16="http://schemas.microsoft.com/office/drawing/2014/main" id="{A0B3B115-2B43-44E3-921C-B6709861192E}"/>
                </a:ext>
              </a:extLst>
            </p:cNvPr>
            <p:cNvSpPr/>
            <p:nvPr/>
          </p:nvSpPr>
          <p:spPr>
            <a:xfrm>
              <a:off x="4068838" y="3077472"/>
              <a:ext cx="1335314" cy="1335314"/>
            </a:xfrm>
            <a:prstGeom prst="heptagon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311FB37-DFC6-8ECB-A219-D3EF2B832AA8}"/>
              </a:ext>
            </a:extLst>
          </p:cNvPr>
          <p:cNvGrpSpPr/>
          <p:nvPr/>
        </p:nvGrpSpPr>
        <p:grpSpPr>
          <a:xfrm>
            <a:off x="6417204" y="2063291"/>
            <a:ext cx="1705013" cy="1720857"/>
            <a:chOff x="6602997" y="2855690"/>
            <a:chExt cx="1705013" cy="1720857"/>
          </a:xfrm>
        </p:grpSpPr>
        <p:sp>
          <p:nvSpPr>
            <p:cNvPr id="69" name="칠각형 6">
              <a:extLst>
                <a:ext uri="{FF2B5EF4-FFF2-40B4-BE49-F238E27FC236}">
                  <a16:creationId xmlns:a16="http://schemas.microsoft.com/office/drawing/2014/main" id="{BF2B3396-8463-CCBB-FE4E-FD5DF57A8EE6}"/>
                </a:ext>
              </a:extLst>
            </p:cNvPr>
            <p:cNvSpPr/>
            <p:nvPr/>
          </p:nvSpPr>
          <p:spPr>
            <a:xfrm>
              <a:off x="6602997" y="2855690"/>
              <a:ext cx="1705013" cy="1720857"/>
            </a:xfrm>
            <a:prstGeom prst="heptagon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칠각형 61">
              <a:extLst>
                <a:ext uri="{FF2B5EF4-FFF2-40B4-BE49-F238E27FC236}">
                  <a16:creationId xmlns:a16="http://schemas.microsoft.com/office/drawing/2014/main" id="{3D62D2BB-B5E6-404C-961D-121F0AB9801F}"/>
                </a:ext>
              </a:extLst>
            </p:cNvPr>
            <p:cNvSpPr/>
            <p:nvPr/>
          </p:nvSpPr>
          <p:spPr>
            <a:xfrm>
              <a:off x="6787847" y="3077472"/>
              <a:ext cx="1335314" cy="1335314"/>
            </a:xfrm>
            <a:prstGeom prst="heptagon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74" name="직선 연결선 64">
            <a:extLst>
              <a:ext uri="{FF2B5EF4-FFF2-40B4-BE49-F238E27FC236}">
                <a16:creationId xmlns:a16="http://schemas.microsoft.com/office/drawing/2014/main" id="{E743AFDA-52E4-C433-0E92-F07DFB9904DD}"/>
              </a:ext>
            </a:extLst>
          </p:cNvPr>
          <p:cNvCxnSpPr>
            <a:cxnSpLocks/>
          </p:cNvCxnSpPr>
          <p:nvPr/>
        </p:nvCxnSpPr>
        <p:spPr>
          <a:xfrm flipH="1">
            <a:off x="2735798" y="3132455"/>
            <a:ext cx="746235" cy="0"/>
          </a:xfrm>
          <a:prstGeom prst="line">
            <a:avLst/>
          </a:prstGeom>
          <a:ln w="15875">
            <a:solidFill>
              <a:schemeClr val="bg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64">
            <a:extLst>
              <a:ext uri="{FF2B5EF4-FFF2-40B4-BE49-F238E27FC236}">
                <a16:creationId xmlns:a16="http://schemas.microsoft.com/office/drawing/2014/main" id="{B3F0F9E2-CDA8-25E5-ED0A-4AC05E3EE2C5}"/>
              </a:ext>
            </a:extLst>
          </p:cNvPr>
          <p:cNvCxnSpPr>
            <a:cxnSpLocks/>
          </p:cNvCxnSpPr>
          <p:nvPr/>
        </p:nvCxnSpPr>
        <p:spPr>
          <a:xfrm flipH="1">
            <a:off x="5570830" y="3141980"/>
            <a:ext cx="746235" cy="0"/>
          </a:xfrm>
          <a:prstGeom prst="line">
            <a:avLst/>
          </a:prstGeom>
          <a:ln w="15875">
            <a:solidFill>
              <a:schemeClr val="bg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64B717EC-06EA-8AF0-6ACD-C0D6ABFD7388}"/>
              </a:ext>
            </a:extLst>
          </p:cNvPr>
          <p:cNvSpPr txBox="1"/>
          <p:nvPr/>
        </p:nvSpPr>
        <p:spPr>
          <a:xfrm>
            <a:off x="9339665" y="4408022"/>
            <a:ext cx="271735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Bradley Hand" pitchFamily="2" charset="77"/>
              </a:rPr>
              <a:t>The first thing we do is that we turn the cocktails into an occurrence matrix for ingredients, 0 if it does not occur in the cocktail, 1 if it does.</a:t>
            </a:r>
            <a:endParaRPr lang="ko-KR" altLang="en-US" sz="2000" dirty="0">
              <a:solidFill>
                <a:schemeClr val="bg1"/>
              </a:solidFill>
              <a:latin typeface="Bradley Hand" pitchFamily="2" charset="77"/>
            </a:endParaRPr>
          </a:p>
        </p:txBody>
      </p:sp>
      <p:cxnSp>
        <p:nvCxnSpPr>
          <p:cNvPr id="80" name="직선 연결선 64">
            <a:extLst>
              <a:ext uri="{FF2B5EF4-FFF2-40B4-BE49-F238E27FC236}">
                <a16:creationId xmlns:a16="http://schemas.microsoft.com/office/drawing/2014/main" id="{39C8046B-3F3D-5CE8-BF28-C7F11964B99A}"/>
              </a:ext>
            </a:extLst>
          </p:cNvPr>
          <p:cNvCxnSpPr>
            <a:cxnSpLocks/>
          </p:cNvCxnSpPr>
          <p:nvPr/>
        </p:nvCxnSpPr>
        <p:spPr>
          <a:xfrm flipH="1">
            <a:off x="8734871" y="5095423"/>
            <a:ext cx="463353" cy="0"/>
          </a:xfrm>
          <a:prstGeom prst="line">
            <a:avLst/>
          </a:prstGeom>
          <a:ln w="15875">
            <a:solidFill>
              <a:schemeClr val="bg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 descr="Database with solid fill">
            <a:extLst>
              <a:ext uri="{FF2B5EF4-FFF2-40B4-BE49-F238E27FC236}">
                <a16:creationId xmlns:a16="http://schemas.microsoft.com/office/drawing/2014/main" id="{91FCDC2D-4746-1507-BF49-53B439DC8F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68636" y="2589609"/>
            <a:ext cx="779111" cy="779111"/>
          </a:xfrm>
          <a:prstGeom prst="rect">
            <a:avLst/>
          </a:prstGeom>
        </p:spPr>
      </p:pic>
      <p:pic>
        <p:nvPicPr>
          <p:cNvPr id="26" name="Graphic 25" descr="Server with solid fill">
            <a:extLst>
              <a:ext uri="{FF2B5EF4-FFF2-40B4-BE49-F238E27FC236}">
                <a16:creationId xmlns:a16="http://schemas.microsoft.com/office/drawing/2014/main" id="{475733D0-45CB-287A-E02D-1ED1AD9ABC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367166" y="2569914"/>
            <a:ext cx="798806" cy="798806"/>
          </a:xfrm>
          <a:prstGeom prst="rect">
            <a:avLst/>
          </a:prstGeom>
        </p:spPr>
      </p:pic>
      <p:pic>
        <p:nvPicPr>
          <p:cNvPr id="4" name="Graphic 3" descr="Filter with solid fill">
            <a:extLst>
              <a:ext uri="{FF2B5EF4-FFF2-40B4-BE49-F238E27FC236}">
                <a16:creationId xmlns:a16="http://schemas.microsoft.com/office/drawing/2014/main" id="{3B4AC97B-2A99-AAF0-E52E-30800DE6A7E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846144" y="256991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63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자유형: 도형 17">
            <a:extLst>
              <a:ext uri="{FF2B5EF4-FFF2-40B4-BE49-F238E27FC236}">
                <a16:creationId xmlns:a16="http://schemas.microsoft.com/office/drawing/2014/main" id="{EBAC0140-C552-A763-49D2-4405A572AAE5}"/>
              </a:ext>
            </a:extLst>
          </p:cNvPr>
          <p:cNvSpPr/>
          <p:nvPr/>
        </p:nvSpPr>
        <p:spPr>
          <a:xfrm>
            <a:off x="0" y="882832"/>
            <a:ext cx="5703544" cy="5975168"/>
          </a:xfrm>
          <a:custGeom>
            <a:avLst/>
            <a:gdLst>
              <a:gd name="connsiteX0" fmla="*/ 399655 w 5703544"/>
              <a:gd name="connsiteY0" fmla="*/ 0 h 5975168"/>
              <a:gd name="connsiteX1" fmla="*/ 4100963 w 5703544"/>
              <a:gd name="connsiteY1" fmla="*/ 961440 h 5975168"/>
              <a:gd name="connsiteX2" fmla="*/ 5703544 w 5703544"/>
              <a:gd name="connsiteY2" fmla="*/ 4515440 h 5975168"/>
              <a:gd name="connsiteX3" fmla="*/ 4987227 w 5703544"/>
              <a:gd name="connsiteY3" fmla="*/ 5975168 h 5975168"/>
              <a:gd name="connsiteX4" fmla="*/ 0 w 5703544"/>
              <a:gd name="connsiteY4" fmla="*/ 5975168 h 5975168"/>
              <a:gd name="connsiteX5" fmla="*/ 0 w 5703544"/>
              <a:gd name="connsiteY5" fmla="*/ 312402 h 5975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03544" h="5975168">
                <a:moveTo>
                  <a:pt x="399655" y="0"/>
                </a:moveTo>
                <a:lnTo>
                  <a:pt x="4100963" y="961440"/>
                </a:lnTo>
                <a:lnTo>
                  <a:pt x="5703544" y="4515440"/>
                </a:lnTo>
                <a:lnTo>
                  <a:pt x="4987227" y="5975168"/>
                </a:lnTo>
                <a:lnTo>
                  <a:pt x="0" y="5975168"/>
                </a:lnTo>
                <a:lnTo>
                  <a:pt x="0" y="312402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5" name="자유형: 도형 33">
            <a:extLst>
              <a:ext uri="{FF2B5EF4-FFF2-40B4-BE49-F238E27FC236}">
                <a16:creationId xmlns:a16="http://schemas.microsoft.com/office/drawing/2014/main" id="{0CA87B3D-271B-F549-93AA-29F443B21A52}"/>
              </a:ext>
            </a:extLst>
          </p:cNvPr>
          <p:cNvSpPr/>
          <p:nvPr/>
        </p:nvSpPr>
        <p:spPr>
          <a:xfrm>
            <a:off x="8168282" y="0"/>
            <a:ext cx="4023718" cy="1664296"/>
          </a:xfrm>
          <a:custGeom>
            <a:avLst/>
            <a:gdLst>
              <a:gd name="connsiteX0" fmla="*/ 12081 w 4023718"/>
              <a:gd name="connsiteY0" fmla="*/ 0 h 1664296"/>
              <a:gd name="connsiteX1" fmla="*/ 4023718 w 4023718"/>
              <a:gd name="connsiteY1" fmla="*/ 0 h 1664296"/>
              <a:gd name="connsiteX2" fmla="*/ 4023718 w 4023718"/>
              <a:gd name="connsiteY2" fmla="*/ 685466 h 1664296"/>
              <a:gd name="connsiteX3" fmla="*/ 3159913 w 4023718"/>
              <a:gd name="connsiteY3" fmla="*/ 1664296 h 1664296"/>
              <a:gd name="connsiteX4" fmla="*/ 1173240 w 4023718"/>
              <a:gd name="connsiteY4" fmla="*/ 1600549 h 1664296"/>
              <a:gd name="connsiteX5" fmla="*/ 0 w 4023718"/>
              <a:gd name="connsiteY5" fmla="*/ 43328 h 166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23718" h="1664296">
                <a:moveTo>
                  <a:pt x="12081" y="0"/>
                </a:moveTo>
                <a:lnTo>
                  <a:pt x="4023718" y="0"/>
                </a:lnTo>
                <a:lnTo>
                  <a:pt x="4023718" y="685466"/>
                </a:lnTo>
                <a:lnTo>
                  <a:pt x="3159913" y="1664296"/>
                </a:lnTo>
                <a:lnTo>
                  <a:pt x="1173240" y="1600549"/>
                </a:lnTo>
                <a:lnTo>
                  <a:pt x="0" y="43328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70528" y="44529"/>
            <a:ext cx="10515600" cy="861005"/>
          </a:xfrm>
          <a:noFill/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en-US" altLang="ko-KR" sz="5400" spc="-300" dirty="0">
                <a:latin typeface="Bradley Hand" pitchFamily="2" charset="77"/>
                <a:ea typeface="+mn-ea"/>
                <a:cs typeface="+mn-cs"/>
              </a:rPr>
              <a:t>System Design</a:t>
            </a:r>
            <a:endParaRPr lang="ko-KR" altLang="en-US" sz="5400" spc="-300" dirty="0">
              <a:latin typeface="Bradley Hand" pitchFamily="2" charset="77"/>
              <a:ea typeface="+mn-ea"/>
              <a:cs typeface="+mn-cs"/>
            </a:endParaRPr>
          </a:p>
        </p:txBody>
      </p:sp>
      <p:pic>
        <p:nvPicPr>
          <p:cNvPr id="7" name="Graphic 6" descr="Server with solid fill">
            <a:extLst>
              <a:ext uri="{FF2B5EF4-FFF2-40B4-BE49-F238E27FC236}">
                <a16:creationId xmlns:a16="http://schemas.microsoft.com/office/drawing/2014/main" id="{84D94829-92C3-E783-9C11-FE454BC251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3349" y="2914424"/>
            <a:ext cx="693432" cy="693432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41EF3D88-4277-1F64-50C7-F914EA652020}"/>
              </a:ext>
            </a:extLst>
          </p:cNvPr>
          <p:cNvGrpSpPr/>
          <p:nvPr/>
        </p:nvGrpSpPr>
        <p:grpSpPr>
          <a:xfrm>
            <a:off x="1" y="2625240"/>
            <a:ext cx="1846268" cy="1930018"/>
            <a:chOff x="1" y="2625240"/>
            <a:chExt cx="1846268" cy="1930018"/>
          </a:xfrm>
        </p:grpSpPr>
        <p:sp>
          <p:nvSpPr>
            <p:cNvPr id="80" name="칠각형 87">
              <a:extLst>
                <a:ext uri="{FF2B5EF4-FFF2-40B4-BE49-F238E27FC236}">
                  <a16:creationId xmlns:a16="http://schemas.microsoft.com/office/drawing/2014/main" id="{41642239-1535-8963-95CC-6ACB3DEB7D98}"/>
                </a:ext>
              </a:extLst>
            </p:cNvPr>
            <p:cNvSpPr/>
            <p:nvPr/>
          </p:nvSpPr>
          <p:spPr>
            <a:xfrm>
              <a:off x="340661" y="2625240"/>
              <a:ext cx="1238518" cy="1231106"/>
            </a:xfrm>
            <a:prstGeom prst="heptagon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/>
              <a:endParaRPr lang="ko-KR" altLang="en-US" sz="3600" b="1">
                <a:ln>
                  <a:solidFill>
                    <a:srgbClr val="6A8797">
                      <a:alpha val="0"/>
                    </a:srgbClr>
                  </a:solidFill>
                </a:ln>
                <a:solidFill>
                  <a:schemeClr val="bg1"/>
                </a:solidFill>
                <a:latin typeface="Calibri Light" panose="020F0302020204030204" pitchFamily="34" charset="0"/>
                <a:ea typeface="맑은 고딕" panose="020B0503020000020004" pitchFamily="50" charset="-127"/>
                <a:cs typeface="Calibri Light" panose="020F0302020204030204" pitchFamily="34" charset="0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DF4BA176-55AF-CECB-27FC-1709DE381293}"/>
                </a:ext>
              </a:extLst>
            </p:cNvPr>
            <p:cNvSpPr txBox="1"/>
            <p:nvPr/>
          </p:nvSpPr>
          <p:spPr>
            <a:xfrm>
              <a:off x="1" y="3908927"/>
              <a:ext cx="184626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a-DK" sz="1800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COCKTAILDB API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244E19A-5E66-4ED4-1B7F-805833D13F13}"/>
              </a:ext>
            </a:extLst>
          </p:cNvPr>
          <p:cNvGrpSpPr/>
          <p:nvPr/>
        </p:nvGrpSpPr>
        <p:grpSpPr>
          <a:xfrm>
            <a:off x="2171594" y="1062287"/>
            <a:ext cx="9467747" cy="2363840"/>
            <a:chOff x="2161654" y="896387"/>
            <a:chExt cx="9467747" cy="2363840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8B4782C-7965-84E9-AE69-409BEB33B874}"/>
                </a:ext>
              </a:extLst>
            </p:cNvPr>
            <p:cNvGrpSpPr/>
            <p:nvPr/>
          </p:nvGrpSpPr>
          <p:grpSpPr>
            <a:xfrm>
              <a:off x="6444137" y="1442415"/>
              <a:ext cx="1065098" cy="1025297"/>
              <a:chOff x="5920804" y="1478550"/>
              <a:chExt cx="1065098" cy="1025297"/>
            </a:xfrm>
          </p:grpSpPr>
          <p:sp>
            <p:nvSpPr>
              <p:cNvPr id="67" name="칠각형 87">
                <a:extLst>
                  <a:ext uri="{FF2B5EF4-FFF2-40B4-BE49-F238E27FC236}">
                    <a16:creationId xmlns:a16="http://schemas.microsoft.com/office/drawing/2014/main" id="{63DB0CC1-46B3-71AF-A009-36B2350FAD77}"/>
                  </a:ext>
                </a:extLst>
              </p:cNvPr>
              <p:cNvSpPr/>
              <p:nvPr/>
            </p:nvSpPr>
            <p:spPr>
              <a:xfrm>
                <a:off x="5920804" y="1478550"/>
                <a:ext cx="1065098" cy="1025297"/>
              </a:xfrm>
              <a:prstGeom prst="heptagon">
                <a:avLst/>
              </a:pr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/>
                <a:endParaRPr lang="ko-KR" altLang="en-US" sz="3600" b="1">
                  <a:ln>
                    <a:solidFill>
                      <a:srgbClr val="6A8797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Calibri Light" panose="020F0302020204030204" pitchFamily="34" charset="0"/>
                  <a:ea typeface="맑은 고딕" panose="020B0503020000020004" pitchFamily="50" charset="-127"/>
                  <a:cs typeface="Calibri Light" panose="020F0302020204030204" pitchFamily="34" charset="0"/>
                </a:endParaRPr>
              </a:p>
            </p:txBody>
          </p:sp>
          <p:pic>
            <p:nvPicPr>
              <p:cNvPr id="12" name="Graphic 11" descr="Database with solid fill">
                <a:extLst>
                  <a:ext uri="{FF2B5EF4-FFF2-40B4-BE49-F238E27FC236}">
                    <a16:creationId xmlns:a16="http://schemas.microsoft.com/office/drawing/2014/main" id="{A9439A75-3242-07AF-402C-0EC802FD15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124726" y="1662570"/>
                <a:ext cx="657253" cy="657253"/>
              </a:xfrm>
              <a:prstGeom prst="rect">
                <a:avLst/>
              </a:prstGeom>
            </p:spPr>
          </p:pic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027C642-43AB-75B8-4D20-99F28A08AE28}"/>
                </a:ext>
              </a:extLst>
            </p:cNvPr>
            <p:cNvGrpSpPr/>
            <p:nvPr/>
          </p:nvGrpSpPr>
          <p:grpSpPr>
            <a:xfrm>
              <a:off x="2552239" y="1442415"/>
              <a:ext cx="1065098" cy="1025297"/>
              <a:chOff x="2552239" y="1478552"/>
              <a:chExt cx="1065098" cy="1025297"/>
            </a:xfrm>
          </p:grpSpPr>
          <p:sp>
            <p:nvSpPr>
              <p:cNvPr id="88" name="칠각형 87">
                <a:extLst>
                  <a:ext uri="{FF2B5EF4-FFF2-40B4-BE49-F238E27FC236}">
                    <a16:creationId xmlns:a16="http://schemas.microsoft.com/office/drawing/2014/main" id="{ED57AC26-8368-48BD-B0A9-E513F1C15805}"/>
                  </a:ext>
                </a:extLst>
              </p:cNvPr>
              <p:cNvSpPr/>
              <p:nvPr/>
            </p:nvSpPr>
            <p:spPr>
              <a:xfrm>
                <a:off x="2552239" y="1478552"/>
                <a:ext cx="1065098" cy="1025297"/>
              </a:xfrm>
              <a:prstGeom prst="heptagon">
                <a:avLst/>
              </a:pr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/>
                <a:endParaRPr lang="ko-KR" altLang="en-US" sz="3600" b="1">
                  <a:ln>
                    <a:solidFill>
                      <a:srgbClr val="6A8797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Calibri Light" panose="020F0302020204030204" pitchFamily="34" charset="0"/>
                  <a:ea typeface="맑은 고딕" panose="020B0503020000020004" pitchFamily="50" charset="-127"/>
                  <a:cs typeface="Calibri Light" panose="020F0302020204030204" pitchFamily="34" charset="0"/>
                </a:endParaRPr>
              </a:p>
            </p:txBody>
          </p:sp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A111C52F-2BCC-01D3-8E87-5AD95347FFA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biLevel thresh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722246" y="1662570"/>
                <a:ext cx="725084" cy="7236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97E76AB2-C1D3-8A45-3935-569FA3BEFC73}"/>
                </a:ext>
              </a:extLst>
            </p:cNvPr>
            <p:cNvGrpSpPr/>
            <p:nvPr/>
          </p:nvGrpSpPr>
          <p:grpSpPr>
            <a:xfrm>
              <a:off x="4498188" y="1442415"/>
              <a:ext cx="1065098" cy="1025297"/>
              <a:chOff x="4302211" y="1478551"/>
              <a:chExt cx="1065098" cy="1025297"/>
            </a:xfrm>
          </p:grpSpPr>
          <p:sp>
            <p:nvSpPr>
              <p:cNvPr id="66" name="칠각형 87">
                <a:extLst>
                  <a:ext uri="{FF2B5EF4-FFF2-40B4-BE49-F238E27FC236}">
                    <a16:creationId xmlns:a16="http://schemas.microsoft.com/office/drawing/2014/main" id="{B552370C-9605-7486-E671-1C1E541E13D9}"/>
                  </a:ext>
                </a:extLst>
              </p:cNvPr>
              <p:cNvSpPr/>
              <p:nvPr/>
            </p:nvSpPr>
            <p:spPr>
              <a:xfrm>
                <a:off x="4302211" y="1478551"/>
                <a:ext cx="1065098" cy="1025297"/>
              </a:xfrm>
              <a:prstGeom prst="heptagon">
                <a:avLst/>
              </a:pr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/>
                <a:endParaRPr lang="ko-KR" altLang="en-US" sz="3600" b="1">
                  <a:ln>
                    <a:solidFill>
                      <a:srgbClr val="6A8797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Calibri Light" panose="020F0302020204030204" pitchFamily="34" charset="0"/>
                  <a:ea typeface="맑은 고딕" panose="020B0503020000020004" pitchFamily="50" charset="-127"/>
                  <a:cs typeface="Calibri Light" panose="020F0302020204030204" pitchFamily="34" charset="0"/>
                </a:endParaRPr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2A17597F-34C2-78EE-4ABF-92BC4115074E}"/>
                  </a:ext>
                </a:extLst>
              </p:cNvPr>
              <p:cNvGrpSpPr/>
              <p:nvPr/>
            </p:nvGrpSpPr>
            <p:grpSpPr>
              <a:xfrm>
                <a:off x="4604484" y="1893734"/>
                <a:ext cx="460551" cy="261342"/>
                <a:chOff x="8386354" y="3261140"/>
                <a:chExt cx="903015" cy="569471"/>
              </a:xfrm>
            </p:grpSpPr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300BCD2D-E5CA-C885-7029-BEE895FD9763}"/>
                    </a:ext>
                  </a:extLst>
                </p:cNvPr>
                <p:cNvSpPr/>
                <p:nvPr/>
              </p:nvSpPr>
              <p:spPr>
                <a:xfrm>
                  <a:off x="8386354" y="3261140"/>
                  <a:ext cx="903015" cy="2486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MX"/>
                </a:p>
              </p:txBody>
            </p:sp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66828F24-4098-56AA-2833-A0D55DCCC354}"/>
                    </a:ext>
                  </a:extLst>
                </p:cNvPr>
                <p:cNvSpPr/>
                <p:nvPr/>
              </p:nvSpPr>
              <p:spPr>
                <a:xfrm>
                  <a:off x="8386354" y="3581954"/>
                  <a:ext cx="903015" cy="2486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MX"/>
                </a:p>
              </p:txBody>
            </p:sp>
            <p:sp>
              <p:nvSpPr>
                <p:cNvPr id="14" name="Oval 13">
                  <a:extLst>
                    <a:ext uri="{FF2B5EF4-FFF2-40B4-BE49-F238E27FC236}">
                      <a16:creationId xmlns:a16="http://schemas.microsoft.com/office/drawing/2014/main" id="{E9BBFCC5-4AB4-A0A2-229D-66725D00DFBE}"/>
                    </a:ext>
                  </a:extLst>
                </p:cNvPr>
                <p:cNvSpPr/>
                <p:nvPr/>
              </p:nvSpPr>
              <p:spPr>
                <a:xfrm>
                  <a:off x="9077808" y="3330757"/>
                  <a:ext cx="108000" cy="108000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MX"/>
                </a:p>
              </p:txBody>
            </p:sp>
            <p:sp>
              <p:nvSpPr>
                <p:cNvPr id="93" name="Oval 92">
                  <a:extLst>
                    <a:ext uri="{FF2B5EF4-FFF2-40B4-BE49-F238E27FC236}">
                      <a16:creationId xmlns:a16="http://schemas.microsoft.com/office/drawing/2014/main" id="{DD663262-683D-7F92-0DEF-8B6CBC0147BF}"/>
                    </a:ext>
                  </a:extLst>
                </p:cNvPr>
                <p:cNvSpPr/>
                <p:nvPr/>
              </p:nvSpPr>
              <p:spPr>
                <a:xfrm>
                  <a:off x="9086515" y="3652976"/>
                  <a:ext cx="108000" cy="108000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MX"/>
                </a:p>
              </p:txBody>
            </p:sp>
          </p:grp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3CB2EEC1-F906-2EB5-1C29-7498FA874596}"/>
                </a:ext>
              </a:extLst>
            </p:cNvPr>
            <p:cNvGrpSpPr/>
            <p:nvPr/>
          </p:nvGrpSpPr>
          <p:grpSpPr>
            <a:xfrm>
              <a:off x="8390086" y="1442415"/>
              <a:ext cx="1065098" cy="1025297"/>
              <a:chOff x="7511345" y="1478550"/>
              <a:chExt cx="1065098" cy="1025297"/>
            </a:xfrm>
          </p:grpSpPr>
          <p:sp>
            <p:nvSpPr>
              <p:cNvPr id="68" name="칠각형 87">
                <a:extLst>
                  <a:ext uri="{FF2B5EF4-FFF2-40B4-BE49-F238E27FC236}">
                    <a16:creationId xmlns:a16="http://schemas.microsoft.com/office/drawing/2014/main" id="{8401C3E9-A8DE-EF5B-6900-C2011D7AE0D1}"/>
                  </a:ext>
                </a:extLst>
              </p:cNvPr>
              <p:cNvSpPr/>
              <p:nvPr/>
            </p:nvSpPr>
            <p:spPr>
              <a:xfrm>
                <a:off x="7511345" y="1478550"/>
                <a:ext cx="1065098" cy="1025297"/>
              </a:xfrm>
              <a:prstGeom prst="heptagon">
                <a:avLst/>
              </a:pr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/>
                <a:endParaRPr lang="ko-KR" altLang="en-US" sz="3600" b="1">
                  <a:ln>
                    <a:solidFill>
                      <a:srgbClr val="6A8797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Calibri Light" panose="020F0302020204030204" pitchFamily="34" charset="0"/>
                  <a:ea typeface="맑은 고딕" panose="020B0503020000020004" pitchFamily="50" charset="-127"/>
                  <a:cs typeface="Calibri Light" panose="020F0302020204030204" pitchFamily="34" charset="0"/>
                </a:endParaRPr>
              </a:p>
            </p:txBody>
          </p:sp>
          <p:pic>
            <p:nvPicPr>
              <p:cNvPr id="97" name="Picture 2">
                <a:extLst>
                  <a:ext uri="{FF2B5EF4-FFF2-40B4-BE49-F238E27FC236}">
                    <a16:creationId xmlns:a16="http://schemas.microsoft.com/office/drawing/2014/main" id="{C512C35D-0BD4-3678-0DDC-0FCB345A582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biLevel thresh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698828" y="1646013"/>
                <a:ext cx="725084" cy="7236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1062EA5B-B543-B529-5023-C0DD6C54A1E0}"/>
                </a:ext>
              </a:extLst>
            </p:cNvPr>
            <p:cNvGrpSpPr/>
            <p:nvPr/>
          </p:nvGrpSpPr>
          <p:grpSpPr>
            <a:xfrm>
              <a:off x="10336033" y="1442415"/>
              <a:ext cx="1065098" cy="1049337"/>
              <a:chOff x="9289369" y="1478549"/>
              <a:chExt cx="1065098" cy="1049337"/>
            </a:xfrm>
          </p:grpSpPr>
          <p:sp>
            <p:nvSpPr>
              <p:cNvPr id="69" name="칠각형 87">
                <a:extLst>
                  <a:ext uri="{FF2B5EF4-FFF2-40B4-BE49-F238E27FC236}">
                    <a16:creationId xmlns:a16="http://schemas.microsoft.com/office/drawing/2014/main" id="{25F2B241-CCE5-4751-F444-77C37A6A4915}"/>
                  </a:ext>
                </a:extLst>
              </p:cNvPr>
              <p:cNvSpPr/>
              <p:nvPr/>
            </p:nvSpPr>
            <p:spPr>
              <a:xfrm>
                <a:off x="9289369" y="1478549"/>
                <a:ext cx="1065098" cy="1025297"/>
              </a:xfrm>
              <a:prstGeom prst="heptagon">
                <a:avLst/>
              </a:pr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/>
                <a:endParaRPr lang="ko-KR" altLang="en-US" sz="3600" b="1">
                  <a:ln>
                    <a:solidFill>
                      <a:srgbClr val="6A8797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Calibri Light" panose="020F0302020204030204" pitchFamily="34" charset="0"/>
                  <a:ea typeface="맑은 고딕" panose="020B0503020000020004" pitchFamily="50" charset="-127"/>
                  <a:cs typeface="Calibri Light" panose="020F0302020204030204" pitchFamily="34" charset="0"/>
                </a:endParaRPr>
              </a:p>
            </p:txBody>
          </p:sp>
          <p:pic>
            <p:nvPicPr>
              <p:cNvPr id="1048" name="Picture 24" descr="python icon">
                <a:extLst>
                  <a:ext uri="{FF2B5EF4-FFF2-40B4-BE49-F238E27FC236}">
                    <a16:creationId xmlns:a16="http://schemas.microsoft.com/office/drawing/2014/main" id="{EB4176C7-7757-E93B-788B-E1987B232F6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469754" y="1628613"/>
                <a:ext cx="429019" cy="42901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" name="Picture 2">
                <a:extLst>
                  <a:ext uri="{FF2B5EF4-FFF2-40B4-BE49-F238E27FC236}">
                    <a16:creationId xmlns:a16="http://schemas.microsoft.com/office/drawing/2014/main" id="{CD74903D-52CD-2674-67C6-1039788F5A3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biLevel thresh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685531" y="2018964"/>
                <a:ext cx="509916" cy="50892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5F14D912-AA5E-DFE7-3D6A-56484542AF8C}"/>
                </a:ext>
              </a:extLst>
            </p:cNvPr>
            <p:cNvSpPr txBox="1"/>
            <p:nvPr/>
          </p:nvSpPr>
          <p:spPr>
            <a:xfrm>
              <a:off x="2161654" y="2654484"/>
              <a:ext cx="184626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a-DK" sz="1800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Data Collection</a:t>
              </a:r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7DE40C98-758C-8615-1E3C-FA9445EDA87F}"/>
                </a:ext>
              </a:extLst>
            </p:cNvPr>
            <p:cNvSpPr txBox="1"/>
            <p:nvPr/>
          </p:nvSpPr>
          <p:spPr>
            <a:xfrm>
              <a:off x="4134261" y="2625420"/>
              <a:ext cx="184626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a-DK" sz="1800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Data Storage</a:t>
              </a:r>
            </a:p>
          </p:txBody>
        </p: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51DF17EF-8A9E-99AF-5952-5D6F3B11CC9A}"/>
                </a:ext>
              </a:extLst>
            </p:cNvPr>
            <p:cNvSpPr txBox="1"/>
            <p:nvPr/>
          </p:nvSpPr>
          <p:spPr>
            <a:xfrm>
              <a:off x="6338461" y="2552245"/>
              <a:ext cx="136792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a-DK" sz="1800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Feature</a:t>
              </a:r>
            </a:p>
            <a:p>
              <a:pPr algn="ctr"/>
              <a:r>
                <a:rPr lang="da-DK" sz="1800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Extraction</a:t>
              </a:r>
            </a:p>
          </p:txBody>
        </p: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AD4B6747-67F2-F506-305A-374AC123CEBB}"/>
                </a:ext>
              </a:extLst>
            </p:cNvPr>
            <p:cNvSpPr txBox="1"/>
            <p:nvPr/>
          </p:nvSpPr>
          <p:spPr>
            <a:xfrm>
              <a:off x="8307003" y="2552245"/>
              <a:ext cx="136792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a-DK" sz="1800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Model</a:t>
              </a:r>
              <a:endParaRPr lang="da-DK" b="1" dirty="0">
                <a:solidFill>
                  <a:schemeClr val="bg1"/>
                </a:solidFill>
                <a:latin typeface="Bradley Hand" pitchFamily="2" charset="77"/>
                <a:ea typeface="Brush Script MT" panose="03060802040406070304" pitchFamily="66" charset="-122"/>
                <a:cs typeface="Brush Script MT" panose="03060802040406070304" pitchFamily="66" charset="-122"/>
              </a:endParaRPr>
            </a:p>
            <a:p>
              <a:pPr algn="ctr"/>
              <a:r>
                <a:rPr lang="da-DK" sz="1800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Deploymet</a:t>
              </a:r>
            </a:p>
          </p:txBody>
        </p: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3ED6B9BE-9D8C-E279-C7C1-EB484CD57CAB}"/>
                </a:ext>
              </a:extLst>
            </p:cNvPr>
            <p:cNvSpPr txBox="1"/>
            <p:nvPr/>
          </p:nvSpPr>
          <p:spPr>
            <a:xfrm>
              <a:off x="10261472" y="2613896"/>
              <a:ext cx="136792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a-DK" sz="1800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Online</a:t>
              </a:r>
            </a:p>
            <a:p>
              <a:pPr algn="ctr"/>
              <a:r>
                <a:rPr lang="da-DK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Precdiction</a:t>
              </a:r>
              <a:endParaRPr lang="da-DK" sz="1800" b="1" dirty="0">
                <a:solidFill>
                  <a:schemeClr val="bg1"/>
                </a:solidFill>
                <a:latin typeface="Bradley Hand" pitchFamily="2" charset="77"/>
                <a:ea typeface="Brush Script MT" panose="03060802040406070304" pitchFamily="66" charset="-122"/>
                <a:cs typeface="Brush Script MT" panose="03060802040406070304" pitchFamily="66" charset="-122"/>
              </a:endParaRP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832214E5-83CA-C6B6-04C0-2BE54A5F46F2}"/>
                </a:ext>
              </a:extLst>
            </p:cNvPr>
            <p:cNvGrpSpPr/>
            <p:nvPr/>
          </p:nvGrpSpPr>
          <p:grpSpPr>
            <a:xfrm>
              <a:off x="2489091" y="947935"/>
              <a:ext cx="414040" cy="706376"/>
              <a:chOff x="2489091" y="947935"/>
              <a:chExt cx="414040" cy="706376"/>
            </a:xfrm>
          </p:grpSpPr>
          <p:cxnSp>
            <p:nvCxnSpPr>
              <p:cNvPr id="189" name="직선 연결선 4">
                <a:extLst>
                  <a:ext uri="{FF2B5EF4-FFF2-40B4-BE49-F238E27FC236}">
                    <a16:creationId xmlns:a16="http://schemas.microsoft.com/office/drawing/2014/main" id="{B1527915-BD26-381D-69A4-5D344EDDFE3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696111" y="1364941"/>
                <a:ext cx="0" cy="289370"/>
              </a:xfrm>
              <a:prstGeom prst="line">
                <a:avLst/>
              </a:prstGeom>
              <a:ln w="12700">
                <a:solidFill>
                  <a:schemeClr val="bg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0" name="타원 5">
                <a:extLst>
                  <a:ext uri="{FF2B5EF4-FFF2-40B4-BE49-F238E27FC236}">
                    <a16:creationId xmlns:a16="http://schemas.microsoft.com/office/drawing/2014/main" id="{691A5A63-16BC-CB51-F7F6-F2105A4FF699}"/>
                  </a:ext>
                </a:extLst>
              </p:cNvPr>
              <p:cNvSpPr/>
              <p:nvPr/>
            </p:nvSpPr>
            <p:spPr>
              <a:xfrm>
                <a:off x="2489091" y="947935"/>
                <a:ext cx="414040" cy="41404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2400" b="1" dirty="0">
                    <a:solidFill>
                      <a:schemeClr val="accent1"/>
                    </a:solidFill>
                    <a:latin typeface="Bradley Hand" pitchFamily="2" charset="77"/>
                  </a:rPr>
                  <a:t>1</a:t>
                </a:r>
                <a:endParaRPr lang="ko-KR" altLang="en-US" sz="2400" b="1" dirty="0">
                  <a:solidFill>
                    <a:schemeClr val="accent1"/>
                  </a:solidFill>
                  <a:latin typeface="Bradley Hand" pitchFamily="2" charset="77"/>
                </a:endParaRP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26CAD24C-34A1-C7E6-2D97-9F415C07C483}"/>
                </a:ext>
              </a:extLst>
            </p:cNvPr>
            <p:cNvGrpSpPr/>
            <p:nvPr/>
          </p:nvGrpSpPr>
          <p:grpSpPr>
            <a:xfrm>
              <a:off x="4452120" y="933680"/>
              <a:ext cx="414040" cy="706376"/>
              <a:chOff x="4452120" y="933680"/>
              <a:chExt cx="414040" cy="706376"/>
            </a:xfrm>
          </p:grpSpPr>
          <p:cxnSp>
            <p:nvCxnSpPr>
              <p:cNvPr id="191" name="직선 연결선 103">
                <a:extLst>
                  <a:ext uri="{FF2B5EF4-FFF2-40B4-BE49-F238E27FC236}">
                    <a16:creationId xmlns:a16="http://schemas.microsoft.com/office/drawing/2014/main" id="{32FAB99C-4FE1-C809-E424-85625186DCD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59140" y="1350686"/>
                <a:ext cx="0" cy="289370"/>
              </a:xfrm>
              <a:prstGeom prst="line">
                <a:avLst/>
              </a:prstGeom>
              <a:ln w="12700">
                <a:solidFill>
                  <a:schemeClr val="bg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4" name="타원 153">
                <a:extLst>
                  <a:ext uri="{FF2B5EF4-FFF2-40B4-BE49-F238E27FC236}">
                    <a16:creationId xmlns:a16="http://schemas.microsoft.com/office/drawing/2014/main" id="{8A1A0C7A-D977-BB0E-3164-19EFB4DBCB2D}"/>
                  </a:ext>
                </a:extLst>
              </p:cNvPr>
              <p:cNvSpPr/>
              <p:nvPr/>
            </p:nvSpPr>
            <p:spPr>
              <a:xfrm>
                <a:off x="4452120" y="933680"/>
                <a:ext cx="414040" cy="41404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2400" b="1" dirty="0">
                    <a:solidFill>
                      <a:schemeClr val="accent1"/>
                    </a:solidFill>
                    <a:latin typeface="Bradley Hand" pitchFamily="2" charset="77"/>
                  </a:rPr>
                  <a:t>2</a:t>
                </a:r>
                <a:endParaRPr lang="ko-KR" altLang="en-US" sz="2400" b="1" dirty="0">
                  <a:solidFill>
                    <a:schemeClr val="accent1"/>
                  </a:solidFill>
                  <a:latin typeface="Bradley Hand" pitchFamily="2" charset="77"/>
                </a:endParaRP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B014AD89-1179-3F39-A8EA-557BC353BDA6}"/>
                </a:ext>
              </a:extLst>
            </p:cNvPr>
            <p:cNvGrpSpPr/>
            <p:nvPr/>
          </p:nvGrpSpPr>
          <p:grpSpPr>
            <a:xfrm>
              <a:off x="6346513" y="947402"/>
              <a:ext cx="414040" cy="706376"/>
              <a:chOff x="6346513" y="947402"/>
              <a:chExt cx="414040" cy="706376"/>
            </a:xfrm>
          </p:grpSpPr>
          <p:cxnSp>
            <p:nvCxnSpPr>
              <p:cNvPr id="192" name="직선 연결선 105">
                <a:extLst>
                  <a:ext uri="{FF2B5EF4-FFF2-40B4-BE49-F238E27FC236}">
                    <a16:creationId xmlns:a16="http://schemas.microsoft.com/office/drawing/2014/main" id="{648B757E-03F2-AECD-D770-439EFF09A2F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553533" y="1364408"/>
                <a:ext cx="0" cy="289370"/>
              </a:xfrm>
              <a:prstGeom prst="line">
                <a:avLst/>
              </a:prstGeom>
              <a:ln w="12700">
                <a:solidFill>
                  <a:schemeClr val="bg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5" name="타원 154">
                <a:extLst>
                  <a:ext uri="{FF2B5EF4-FFF2-40B4-BE49-F238E27FC236}">
                    <a16:creationId xmlns:a16="http://schemas.microsoft.com/office/drawing/2014/main" id="{C4E31D36-CDFA-CE49-7EE5-D4C56A937515}"/>
                  </a:ext>
                </a:extLst>
              </p:cNvPr>
              <p:cNvSpPr/>
              <p:nvPr/>
            </p:nvSpPr>
            <p:spPr>
              <a:xfrm>
                <a:off x="6346513" y="947402"/>
                <a:ext cx="414040" cy="41404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2400" b="1" dirty="0">
                    <a:solidFill>
                      <a:schemeClr val="accent1"/>
                    </a:solidFill>
                    <a:latin typeface="Bradley Hand" pitchFamily="2" charset="77"/>
                  </a:rPr>
                  <a:t>3</a:t>
                </a:r>
                <a:endParaRPr lang="ko-KR" altLang="en-US" sz="2400" b="1" dirty="0">
                  <a:solidFill>
                    <a:schemeClr val="accent1"/>
                  </a:solidFill>
                  <a:latin typeface="Bradley Hand" pitchFamily="2" charset="77"/>
                </a:endParaRPr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003877B7-9D2C-D431-EA12-5FAEC29363A5}"/>
                </a:ext>
              </a:extLst>
            </p:cNvPr>
            <p:cNvGrpSpPr/>
            <p:nvPr/>
          </p:nvGrpSpPr>
          <p:grpSpPr>
            <a:xfrm>
              <a:off x="8322447" y="950368"/>
              <a:ext cx="414040" cy="706376"/>
              <a:chOff x="8322447" y="950368"/>
              <a:chExt cx="414040" cy="706376"/>
            </a:xfrm>
          </p:grpSpPr>
          <p:cxnSp>
            <p:nvCxnSpPr>
              <p:cNvPr id="193" name="직선 연결선 107">
                <a:extLst>
                  <a:ext uri="{FF2B5EF4-FFF2-40B4-BE49-F238E27FC236}">
                    <a16:creationId xmlns:a16="http://schemas.microsoft.com/office/drawing/2014/main" id="{CF8B7C0A-04D0-0483-79FC-511302A4496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529467" y="1367374"/>
                <a:ext cx="0" cy="289370"/>
              </a:xfrm>
              <a:prstGeom prst="line">
                <a:avLst/>
              </a:prstGeom>
              <a:ln w="12700">
                <a:solidFill>
                  <a:schemeClr val="bg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6" name="타원 155">
                <a:extLst>
                  <a:ext uri="{FF2B5EF4-FFF2-40B4-BE49-F238E27FC236}">
                    <a16:creationId xmlns:a16="http://schemas.microsoft.com/office/drawing/2014/main" id="{37E38BB6-93F8-F2A8-E592-7889CBFCD0A9}"/>
                  </a:ext>
                </a:extLst>
              </p:cNvPr>
              <p:cNvSpPr/>
              <p:nvPr/>
            </p:nvSpPr>
            <p:spPr>
              <a:xfrm>
                <a:off x="8322447" y="950368"/>
                <a:ext cx="414040" cy="41404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2400" b="1" dirty="0">
                    <a:solidFill>
                      <a:schemeClr val="accent1"/>
                    </a:solidFill>
                    <a:latin typeface="Bradley Hand" pitchFamily="2" charset="77"/>
                  </a:rPr>
                  <a:t>4</a:t>
                </a:r>
                <a:endParaRPr lang="ko-KR" altLang="en-US" sz="2400" b="1" dirty="0">
                  <a:solidFill>
                    <a:schemeClr val="accent1"/>
                  </a:solidFill>
                  <a:latin typeface="Bradley Hand" pitchFamily="2" charset="77"/>
                </a:endParaRP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AED9E8F-A2B9-8751-D67B-1A054412A784}"/>
                </a:ext>
              </a:extLst>
            </p:cNvPr>
            <p:cNvGrpSpPr/>
            <p:nvPr/>
          </p:nvGrpSpPr>
          <p:grpSpPr>
            <a:xfrm>
              <a:off x="10246176" y="896387"/>
              <a:ext cx="414040" cy="706376"/>
              <a:chOff x="10246176" y="896387"/>
              <a:chExt cx="414040" cy="706376"/>
            </a:xfrm>
          </p:grpSpPr>
          <p:cxnSp>
            <p:nvCxnSpPr>
              <p:cNvPr id="197" name="직선 연결선 107">
                <a:extLst>
                  <a:ext uri="{FF2B5EF4-FFF2-40B4-BE49-F238E27FC236}">
                    <a16:creationId xmlns:a16="http://schemas.microsoft.com/office/drawing/2014/main" id="{C891A0E4-8BD1-AB14-4DED-FACB559843B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453196" y="1313393"/>
                <a:ext cx="0" cy="289370"/>
              </a:xfrm>
              <a:prstGeom prst="line">
                <a:avLst/>
              </a:prstGeom>
              <a:ln w="12700">
                <a:solidFill>
                  <a:schemeClr val="bg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8" name="타원 155">
                <a:extLst>
                  <a:ext uri="{FF2B5EF4-FFF2-40B4-BE49-F238E27FC236}">
                    <a16:creationId xmlns:a16="http://schemas.microsoft.com/office/drawing/2014/main" id="{BD28A86B-2733-0280-2917-DAC9A7651775}"/>
                  </a:ext>
                </a:extLst>
              </p:cNvPr>
              <p:cNvSpPr/>
              <p:nvPr/>
            </p:nvSpPr>
            <p:spPr>
              <a:xfrm>
                <a:off x="10246176" y="896387"/>
                <a:ext cx="414040" cy="41404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2400" b="1" dirty="0">
                    <a:solidFill>
                      <a:schemeClr val="accent1"/>
                    </a:solidFill>
                    <a:latin typeface="Bradley Hand" pitchFamily="2" charset="77"/>
                  </a:rPr>
                  <a:t>5</a:t>
                </a:r>
                <a:endParaRPr lang="ko-KR" altLang="en-US" sz="2400" b="1" dirty="0">
                  <a:solidFill>
                    <a:schemeClr val="accent1"/>
                  </a:solidFill>
                  <a:latin typeface="Bradley Hand" pitchFamily="2" charset="77"/>
                </a:endParaRPr>
              </a:p>
            </p:txBody>
          </p:sp>
        </p:grp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B3914C5-E616-0B39-6828-0F3E75BFD31A}"/>
              </a:ext>
            </a:extLst>
          </p:cNvPr>
          <p:cNvGrpSpPr/>
          <p:nvPr/>
        </p:nvGrpSpPr>
        <p:grpSpPr>
          <a:xfrm>
            <a:off x="2074757" y="4080279"/>
            <a:ext cx="10091116" cy="2625509"/>
            <a:chOff x="1761399" y="4141189"/>
            <a:chExt cx="10091116" cy="262550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63BB045-D2EE-4EE4-746E-EB229EB4F82E}"/>
                </a:ext>
              </a:extLst>
            </p:cNvPr>
            <p:cNvGrpSpPr/>
            <p:nvPr/>
          </p:nvGrpSpPr>
          <p:grpSpPr>
            <a:xfrm>
              <a:off x="1846268" y="4866802"/>
              <a:ext cx="1065098" cy="1025297"/>
              <a:chOff x="1846268" y="4866802"/>
              <a:chExt cx="1065098" cy="1025297"/>
            </a:xfrm>
          </p:grpSpPr>
          <p:sp>
            <p:nvSpPr>
              <p:cNvPr id="70" name="칠각형 87">
                <a:extLst>
                  <a:ext uri="{FF2B5EF4-FFF2-40B4-BE49-F238E27FC236}">
                    <a16:creationId xmlns:a16="http://schemas.microsoft.com/office/drawing/2014/main" id="{5C850AB1-4C79-D00F-EBD5-AAC7C50DA3E8}"/>
                  </a:ext>
                </a:extLst>
              </p:cNvPr>
              <p:cNvSpPr/>
              <p:nvPr/>
            </p:nvSpPr>
            <p:spPr>
              <a:xfrm>
                <a:off x="1846268" y="4866802"/>
                <a:ext cx="1065098" cy="1025297"/>
              </a:xfrm>
              <a:prstGeom prst="heptagon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/>
                <a:endParaRPr lang="ko-KR" altLang="en-US" sz="3600" b="1">
                  <a:ln>
                    <a:solidFill>
                      <a:srgbClr val="6A8797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Calibri Light" panose="020F0302020204030204" pitchFamily="34" charset="0"/>
                  <a:ea typeface="맑은 고딕" panose="020B0503020000020004" pitchFamily="50" charset="-127"/>
                  <a:cs typeface="Calibri Light" panose="020F0302020204030204" pitchFamily="34" charset="0"/>
                </a:endParaRPr>
              </a:p>
            </p:txBody>
          </p:sp>
          <p:pic>
            <p:nvPicPr>
              <p:cNvPr id="1056" name="Picture 32">
                <a:extLst>
                  <a:ext uri="{FF2B5EF4-FFF2-40B4-BE49-F238E27FC236}">
                    <a16:creationId xmlns:a16="http://schemas.microsoft.com/office/drawing/2014/main" id="{5325ECE2-01BD-18D4-F803-519D253AF8A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9633340">
                <a:off x="2004812" y="4963031"/>
                <a:ext cx="503625" cy="5036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9" name="Picture 24" descr="python icon">
                <a:extLst>
                  <a:ext uri="{FF2B5EF4-FFF2-40B4-BE49-F238E27FC236}">
                    <a16:creationId xmlns:a16="http://schemas.microsoft.com/office/drawing/2014/main" id="{A529CE48-3509-6F40-08E3-69DC5F6BCBA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93227" y="5426412"/>
                <a:ext cx="429019" cy="42901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55FED5A4-77A5-5778-AABE-349836419DAC}"/>
                </a:ext>
              </a:extLst>
            </p:cNvPr>
            <p:cNvGrpSpPr/>
            <p:nvPr/>
          </p:nvGrpSpPr>
          <p:grpSpPr>
            <a:xfrm>
              <a:off x="3593087" y="4866802"/>
              <a:ext cx="1065098" cy="1025297"/>
              <a:chOff x="3596240" y="4866801"/>
              <a:chExt cx="1065098" cy="1025297"/>
            </a:xfrm>
          </p:grpSpPr>
          <p:sp>
            <p:nvSpPr>
              <p:cNvPr id="73" name="칠각형 87">
                <a:extLst>
                  <a:ext uri="{FF2B5EF4-FFF2-40B4-BE49-F238E27FC236}">
                    <a16:creationId xmlns:a16="http://schemas.microsoft.com/office/drawing/2014/main" id="{58CDB091-6A4E-63CD-83E1-A71BA49C8B17}"/>
                  </a:ext>
                </a:extLst>
              </p:cNvPr>
              <p:cNvSpPr/>
              <p:nvPr/>
            </p:nvSpPr>
            <p:spPr>
              <a:xfrm>
                <a:off x="3596240" y="4866801"/>
                <a:ext cx="1065098" cy="1025297"/>
              </a:xfrm>
              <a:prstGeom prst="heptagon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ABC2A5DA-6906-97B0-482B-72B313A89304}"/>
                  </a:ext>
                </a:extLst>
              </p:cNvPr>
              <p:cNvGrpSpPr/>
              <p:nvPr/>
            </p:nvGrpSpPr>
            <p:grpSpPr>
              <a:xfrm>
                <a:off x="3893450" y="5248776"/>
                <a:ext cx="460551" cy="261342"/>
                <a:chOff x="8386354" y="3261140"/>
                <a:chExt cx="903015" cy="569471"/>
              </a:xfrm>
            </p:grpSpPr>
            <p:sp>
              <p:nvSpPr>
                <p:cNvPr id="157" name="Rectangle 156">
                  <a:extLst>
                    <a:ext uri="{FF2B5EF4-FFF2-40B4-BE49-F238E27FC236}">
                      <a16:creationId xmlns:a16="http://schemas.microsoft.com/office/drawing/2014/main" id="{CB16CCB7-B60B-B6C1-622C-87865FECCD81}"/>
                    </a:ext>
                  </a:extLst>
                </p:cNvPr>
                <p:cNvSpPr/>
                <p:nvPr/>
              </p:nvSpPr>
              <p:spPr>
                <a:xfrm>
                  <a:off x="8386354" y="3261140"/>
                  <a:ext cx="903015" cy="2486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MX"/>
                </a:p>
              </p:txBody>
            </p:sp>
            <p:sp>
              <p:nvSpPr>
                <p:cNvPr id="158" name="Rectangle 157">
                  <a:extLst>
                    <a:ext uri="{FF2B5EF4-FFF2-40B4-BE49-F238E27FC236}">
                      <a16:creationId xmlns:a16="http://schemas.microsoft.com/office/drawing/2014/main" id="{751FC522-1818-60AE-D8C1-2B277F676E0E}"/>
                    </a:ext>
                  </a:extLst>
                </p:cNvPr>
                <p:cNvSpPr/>
                <p:nvPr/>
              </p:nvSpPr>
              <p:spPr>
                <a:xfrm>
                  <a:off x="8386354" y="3581954"/>
                  <a:ext cx="903015" cy="2486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MX"/>
                </a:p>
              </p:txBody>
            </p:sp>
            <p:sp>
              <p:nvSpPr>
                <p:cNvPr id="159" name="Oval 158">
                  <a:extLst>
                    <a:ext uri="{FF2B5EF4-FFF2-40B4-BE49-F238E27FC236}">
                      <a16:creationId xmlns:a16="http://schemas.microsoft.com/office/drawing/2014/main" id="{5E813D98-C9CD-0899-EF00-1348851F29E9}"/>
                    </a:ext>
                  </a:extLst>
                </p:cNvPr>
                <p:cNvSpPr/>
                <p:nvPr/>
              </p:nvSpPr>
              <p:spPr>
                <a:xfrm>
                  <a:off x="9077808" y="3330757"/>
                  <a:ext cx="108000" cy="108000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MX"/>
                </a:p>
              </p:txBody>
            </p:sp>
            <p:sp>
              <p:nvSpPr>
                <p:cNvPr id="160" name="Oval 159">
                  <a:extLst>
                    <a:ext uri="{FF2B5EF4-FFF2-40B4-BE49-F238E27FC236}">
                      <a16:creationId xmlns:a16="http://schemas.microsoft.com/office/drawing/2014/main" id="{7208CE2C-2308-1A39-B560-455748E4ACB9}"/>
                    </a:ext>
                  </a:extLst>
                </p:cNvPr>
                <p:cNvSpPr/>
                <p:nvPr/>
              </p:nvSpPr>
              <p:spPr>
                <a:xfrm>
                  <a:off x="9086515" y="3652976"/>
                  <a:ext cx="108000" cy="108000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MX"/>
                </a:p>
              </p:txBody>
            </p:sp>
          </p:grp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1E6F82AC-B197-9098-193E-AC07B73C5F5A}"/>
                </a:ext>
              </a:extLst>
            </p:cNvPr>
            <p:cNvGrpSpPr/>
            <p:nvPr/>
          </p:nvGrpSpPr>
          <p:grpSpPr>
            <a:xfrm>
              <a:off x="5339906" y="4866802"/>
              <a:ext cx="1065098" cy="1025297"/>
              <a:chOff x="5214833" y="4866800"/>
              <a:chExt cx="1065098" cy="1025297"/>
            </a:xfrm>
          </p:grpSpPr>
          <p:sp>
            <p:nvSpPr>
              <p:cNvPr id="74" name="칠각형 87">
                <a:extLst>
                  <a:ext uri="{FF2B5EF4-FFF2-40B4-BE49-F238E27FC236}">
                    <a16:creationId xmlns:a16="http://schemas.microsoft.com/office/drawing/2014/main" id="{86C85145-C033-BF12-7C39-F7B0CDC2F81D}"/>
                  </a:ext>
                </a:extLst>
              </p:cNvPr>
              <p:cNvSpPr/>
              <p:nvPr/>
            </p:nvSpPr>
            <p:spPr>
              <a:xfrm>
                <a:off x="5214833" y="4866800"/>
                <a:ext cx="1065098" cy="1025297"/>
              </a:xfrm>
              <a:prstGeom prst="heptagon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61" name="Graphic 160" descr="Database with solid fill">
                <a:extLst>
                  <a:ext uri="{FF2B5EF4-FFF2-40B4-BE49-F238E27FC236}">
                    <a16:creationId xmlns:a16="http://schemas.microsoft.com/office/drawing/2014/main" id="{AD87993B-C5DD-0A5C-BA19-D1020C8F8A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681785" y="5418233"/>
                <a:ext cx="442941" cy="442941"/>
              </a:xfrm>
              <a:prstGeom prst="rect">
                <a:avLst/>
              </a:prstGeom>
            </p:spPr>
          </p:pic>
          <p:pic>
            <p:nvPicPr>
              <p:cNvPr id="162" name="Picture 32">
                <a:extLst>
                  <a:ext uri="{FF2B5EF4-FFF2-40B4-BE49-F238E27FC236}">
                    <a16:creationId xmlns:a16="http://schemas.microsoft.com/office/drawing/2014/main" id="{C84B3B5B-E765-7FDD-64BA-0D7F407AFBE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9633340">
                <a:off x="5408923" y="4996964"/>
                <a:ext cx="503625" cy="5036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F96F83D8-D2AA-3989-9940-AA57B5FDC8AA}"/>
                </a:ext>
              </a:extLst>
            </p:cNvPr>
            <p:cNvGrpSpPr/>
            <p:nvPr/>
          </p:nvGrpSpPr>
          <p:grpSpPr>
            <a:xfrm>
              <a:off x="7086725" y="4866802"/>
              <a:ext cx="1065098" cy="1025297"/>
              <a:chOff x="6805374" y="4866800"/>
              <a:chExt cx="1065098" cy="1025297"/>
            </a:xfrm>
          </p:grpSpPr>
          <p:sp>
            <p:nvSpPr>
              <p:cNvPr id="75" name="칠각형 87">
                <a:extLst>
                  <a:ext uri="{FF2B5EF4-FFF2-40B4-BE49-F238E27FC236}">
                    <a16:creationId xmlns:a16="http://schemas.microsoft.com/office/drawing/2014/main" id="{B3809A27-9733-9F6D-4DF1-4D5B402776A0}"/>
                  </a:ext>
                </a:extLst>
              </p:cNvPr>
              <p:cNvSpPr/>
              <p:nvPr/>
            </p:nvSpPr>
            <p:spPr>
              <a:xfrm>
                <a:off x="6805374" y="4866800"/>
                <a:ext cx="1065098" cy="1025297"/>
              </a:xfrm>
              <a:prstGeom prst="heptagon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9DD18CCE-F7B3-08D7-FA93-C66CA7EC7089}"/>
                  </a:ext>
                </a:extLst>
              </p:cNvPr>
              <p:cNvGrpSpPr/>
              <p:nvPr/>
            </p:nvGrpSpPr>
            <p:grpSpPr>
              <a:xfrm>
                <a:off x="7107647" y="5280725"/>
                <a:ext cx="460551" cy="261342"/>
                <a:chOff x="8386354" y="3261140"/>
                <a:chExt cx="903015" cy="569471"/>
              </a:xfrm>
            </p:grpSpPr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DB306EC3-3825-A679-8B99-85F503673716}"/>
                    </a:ext>
                  </a:extLst>
                </p:cNvPr>
                <p:cNvSpPr/>
                <p:nvPr/>
              </p:nvSpPr>
              <p:spPr>
                <a:xfrm>
                  <a:off x="8386354" y="3261140"/>
                  <a:ext cx="903015" cy="2486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MX"/>
                </a:p>
              </p:txBody>
            </p:sp>
            <p:sp>
              <p:nvSpPr>
                <p:cNvPr id="165" name="Rectangle 164">
                  <a:extLst>
                    <a:ext uri="{FF2B5EF4-FFF2-40B4-BE49-F238E27FC236}">
                      <a16:creationId xmlns:a16="http://schemas.microsoft.com/office/drawing/2014/main" id="{071E28EA-D19D-E68F-0A67-1F0CDA5FD6D6}"/>
                    </a:ext>
                  </a:extLst>
                </p:cNvPr>
                <p:cNvSpPr/>
                <p:nvPr/>
              </p:nvSpPr>
              <p:spPr>
                <a:xfrm>
                  <a:off x="8386354" y="3581954"/>
                  <a:ext cx="903015" cy="2486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MX"/>
                </a:p>
              </p:txBody>
            </p: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F040C159-F550-38E6-64C4-6BF48FAF682F}"/>
                    </a:ext>
                  </a:extLst>
                </p:cNvPr>
                <p:cNvSpPr/>
                <p:nvPr/>
              </p:nvSpPr>
              <p:spPr>
                <a:xfrm>
                  <a:off x="9077808" y="3330757"/>
                  <a:ext cx="108000" cy="108000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MX"/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E1750320-758B-FA18-1FE0-487C0710231C}"/>
                    </a:ext>
                  </a:extLst>
                </p:cNvPr>
                <p:cNvSpPr/>
                <p:nvPr/>
              </p:nvSpPr>
              <p:spPr>
                <a:xfrm>
                  <a:off x="9086515" y="3652976"/>
                  <a:ext cx="108000" cy="108000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MX"/>
                </a:p>
              </p:txBody>
            </p:sp>
          </p:grp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C85CBAF-491C-6DA5-ADD6-F80951366356}"/>
                </a:ext>
              </a:extLst>
            </p:cNvPr>
            <p:cNvGrpSpPr/>
            <p:nvPr/>
          </p:nvGrpSpPr>
          <p:grpSpPr>
            <a:xfrm>
              <a:off x="8833544" y="4866802"/>
              <a:ext cx="1065098" cy="1025297"/>
              <a:chOff x="8756820" y="4866799"/>
              <a:chExt cx="1065098" cy="1025297"/>
            </a:xfrm>
          </p:grpSpPr>
          <p:sp>
            <p:nvSpPr>
              <p:cNvPr id="76" name="칠각형 87">
                <a:extLst>
                  <a:ext uri="{FF2B5EF4-FFF2-40B4-BE49-F238E27FC236}">
                    <a16:creationId xmlns:a16="http://schemas.microsoft.com/office/drawing/2014/main" id="{F3DB7BC0-1C95-3E31-A736-4DD42126F9F8}"/>
                  </a:ext>
                </a:extLst>
              </p:cNvPr>
              <p:cNvSpPr/>
              <p:nvPr/>
            </p:nvSpPr>
            <p:spPr>
              <a:xfrm>
                <a:off x="8756820" y="4866799"/>
                <a:ext cx="1065098" cy="1025297"/>
              </a:xfrm>
              <a:prstGeom prst="heptagon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68" name="Picture 32">
                <a:extLst>
                  <a:ext uri="{FF2B5EF4-FFF2-40B4-BE49-F238E27FC236}">
                    <a16:creationId xmlns:a16="http://schemas.microsoft.com/office/drawing/2014/main" id="{16877ED9-F4DD-AE6F-BFDD-D41D09DF2B3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9633340">
                <a:off x="8966829" y="4954852"/>
                <a:ext cx="503625" cy="5036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69" name="Picture 24" descr="python icon">
                <a:extLst>
                  <a:ext uri="{FF2B5EF4-FFF2-40B4-BE49-F238E27FC236}">
                    <a16:creationId xmlns:a16="http://schemas.microsoft.com/office/drawing/2014/main" id="{565C4A3B-7D08-9515-C73D-6CFFF20D0E0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255244" y="5418233"/>
                <a:ext cx="429019" cy="42901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376505D3-140C-ED10-0022-F89CD114FB30}"/>
                </a:ext>
              </a:extLst>
            </p:cNvPr>
            <p:cNvGrpSpPr/>
            <p:nvPr/>
          </p:nvGrpSpPr>
          <p:grpSpPr>
            <a:xfrm>
              <a:off x="10580365" y="4866802"/>
              <a:ext cx="1065098" cy="1025297"/>
              <a:chOff x="10580365" y="4866799"/>
              <a:chExt cx="1065098" cy="1025297"/>
            </a:xfrm>
          </p:grpSpPr>
          <p:sp>
            <p:nvSpPr>
              <p:cNvPr id="77" name="칠각형 87">
                <a:extLst>
                  <a:ext uri="{FF2B5EF4-FFF2-40B4-BE49-F238E27FC236}">
                    <a16:creationId xmlns:a16="http://schemas.microsoft.com/office/drawing/2014/main" id="{28105C7A-4B93-8793-D303-91B874F3B8AA}"/>
                  </a:ext>
                </a:extLst>
              </p:cNvPr>
              <p:cNvSpPr/>
              <p:nvPr/>
            </p:nvSpPr>
            <p:spPr>
              <a:xfrm>
                <a:off x="10580365" y="4866799"/>
                <a:ext cx="1065098" cy="1025297"/>
              </a:xfrm>
              <a:prstGeom prst="heptagon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1EB77599-70FC-A470-D611-6915C271F324}"/>
                  </a:ext>
                </a:extLst>
              </p:cNvPr>
              <p:cNvGrpSpPr/>
              <p:nvPr/>
            </p:nvGrpSpPr>
            <p:grpSpPr>
              <a:xfrm>
                <a:off x="10868582" y="5287562"/>
                <a:ext cx="460551" cy="261342"/>
                <a:chOff x="8386354" y="3261140"/>
                <a:chExt cx="903015" cy="569471"/>
              </a:xfrm>
            </p:grpSpPr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CC315121-4BCF-C111-CA15-BEA57904C744}"/>
                    </a:ext>
                  </a:extLst>
                </p:cNvPr>
                <p:cNvSpPr/>
                <p:nvPr/>
              </p:nvSpPr>
              <p:spPr>
                <a:xfrm>
                  <a:off x="8386354" y="3261140"/>
                  <a:ext cx="903015" cy="2486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MX"/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6F6496B0-31EF-BDA1-F364-AAECAF3980AB}"/>
                    </a:ext>
                  </a:extLst>
                </p:cNvPr>
                <p:cNvSpPr/>
                <p:nvPr/>
              </p:nvSpPr>
              <p:spPr>
                <a:xfrm>
                  <a:off x="8386354" y="3581954"/>
                  <a:ext cx="903015" cy="2486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MX" dirty="0"/>
                </a:p>
              </p:txBody>
            </p:sp>
            <p:sp>
              <p:nvSpPr>
                <p:cNvPr id="175" name="Oval 174">
                  <a:extLst>
                    <a:ext uri="{FF2B5EF4-FFF2-40B4-BE49-F238E27FC236}">
                      <a16:creationId xmlns:a16="http://schemas.microsoft.com/office/drawing/2014/main" id="{C54A4A26-E32B-51CD-3945-03221C409725}"/>
                    </a:ext>
                  </a:extLst>
                </p:cNvPr>
                <p:cNvSpPr/>
                <p:nvPr/>
              </p:nvSpPr>
              <p:spPr>
                <a:xfrm>
                  <a:off x="9077808" y="3330757"/>
                  <a:ext cx="108000" cy="108000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MX"/>
                </a:p>
              </p:txBody>
            </p:sp>
            <p:sp>
              <p:nvSpPr>
                <p:cNvPr id="176" name="Oval 175">
                  <a:extLst>
                    <a:ext uri="{FF2B5EF4-FFF2-40B4-BE49-F238E27FC236}">
                      <a16:creationId xmlns:a16="http://schemas.microsoft.com/office/drawing/2014/main" id="{69673732-694A-427D-9DE3-12FCD80052E7}"/>
                    </a:ext>
                  </a:extLst>
                </p:cNvPr>
                <p:cNvSpPr/>
                <p:nvPr/>
              </p:nvSpPr>
              <p:spPr>
                <a:xfrm>
                  <a:off x="9086515" y="3652976"/>
                  <a:ext cx="108000" cy="108000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MX"/>
                </a:p>
              </p:txBody>
            </p:sp>
          </p:grpSp>
        </p:grp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BADDF498-D98B-56FF-F9F6-E3A52DD923F4}"/>
                </a:ext>
              </a:extLst>
            </p:cNvPr>
            <p:cNvSpPr txBox="1"/>
            <p:nvPr/>
          </p:nvSpPr>
          <p:spPr>
            <a:xfrm>
              <a:off x="1761399" y="4238454"/>
              <a:ext cx="1200873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a-DK" sz="1800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Data</a:t>
              </a:r>
            </a:p>
            <a:p>
              <a:pPr algn="ctr"/>
              <a:r>
                <a:rPr lang="da-DK" sz="1800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Collection</a:t>
              </a:r>
            </a:p>
          </p:txBody>
        </p:sp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8DA69BE1-FEF2-DEF1-5B4B-3941ABD214A7}"/>
                </a:ext>
              </a:extLst>
            </p:cNvPr>
            <p:cNvSpPr txBox="1"/>
            <p:nvPr/>
          </p:nvSpPr>
          <p:spPr>
            <a:xfrm>
              <a:off x="3567790" y="4262724"/>
              <a:ext cx="120798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a-DK" sz="1800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Data</a:t>
              </a:r>
            </a:p>
            <a:p>
              <a:pPr algn="ctr"/>
              <a:r>
                <a:rPr lang="da-DK" sz="1800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Storage</a:t>
              </a:r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6DB2B5D1-1A3F-08F0-E2F2-BE0C2A6AD533}"/>
                </a:ext>
              </a:extLst>
            </p:cNvPr>
            <p:cNvSpPr txBox="1"/>
            <p:nvPr/>
          </p:nvSpPr>
          <p:spPr>
            <a:xfrm>
              <a:off x="5122893" y="4176878"/>
              <a:ext cx="136792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a-DK" sz="1800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Feature</a:t>
              </a:r>
            </a:p>
            <a:p>
              <a:pPr algn="ctr"/>
              <a:r>
                <a:rPr lang="da-DK" sz="1800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Extraction</a:t>
              </a:r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22EA29D4-A551-53DD-30DA-F6A6DFFB622C}"/>
                </a:ext>
              </a:extLst>
            </p:cNvPr>
            <p:cNvSpPr txBox="1"/>
            <p:nvPr/>
          </p:nvSpPr>
          <p:spPr>
            <a:xfrm>
              <a:off x="6984684" y="4176604"/>
              <a:ext cx="120798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a-DK" sz="1800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Data</a:t>
              </a:r>
            </a:p>
            <a:p>
              <a:pPr algn="ctr"/>
              <a:r>
                <a:rPr lang="da-DK" sz="1800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Storage</a:t>
              </a:r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011613AC-A542-128B-B343-304FD01D66A3}"/>
                </a:ext>
              </a:extLst>
            </p:cNvPr>
            <p:cNvSpPr txBox="1"/>
            <p:nvPr/>
          </p:nvSpPr>
          <p:spPr>
            <a:xfrm>
              <a:off x="8686527" y="4163937"/>
              <a:ext cx="136792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a-DK" sz="1800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Model</a:t>
              </a:r>
            </a:p>
            <a:p>
              <a:pPr algn="ctr"/>
              <a:r>
                <a:rPr lang="da-DK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Generation</a:t>
              </a:r>
              <a:endParaRPr lang="da-DK" sz="1800" b="1" dirty="0">
                <a:solidFill>
                  <a:schemeClr val="bg1"/>
                </a:solidFill>
                <a:latin typeface="Bradley Hand" pitchFamily="2" charset="77"/>
                <a:ea typeface="Brush Script MT" panose="03060802040406070304" pitchFamily="66" charset="-122"/>
                <a:cs typeface="Brush Script MT" panose="03060802040406070304" pitchFamily="66" charset="-122"/>
              </a:endParaRPr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D63873E4-A545-54A5-D00D-0247763B7774}"/>
                </a:ext>
              </a:extLst>
            </p:cNvPr>
            <p:cNvSpPr txBox="1"/>
            <p:nvPr/>
          </p:nvSpPr>
          <p:spPr>
            <a:xfrm>
              <a:off x="8648003" y="6120367"/>
              <a:ext cx="136792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a-DK" sz="1800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Batch</a:t>
              </a:r>
            </a:p>
            <a:p>
              <a:pPr algn="ctr"/>
              <a:r>
                <a:rPr lang="da-DK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Predictions</a:t>
              </a:r>
              <a:endParaRPr lang="da-DK" sz="1800" b="1" dirty="0">
                <a:solidFill>
                  <a:schemeClr val="bg1"/>
                </a:solidFill>
                <a:latin typeface="Bradley Hand" pitchFamily="2" charset="77"/>
                <a:ea typeface="Brush Script MT" panose="03060802040406070304" pitchFamily="66" charset="-122"/>
                <a:cs typeface="Brush Script MT" panose="03060802040406070304" pitchFamily="66" charset="-122"/>
              </a:endParaRP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DDEB452E-DD1C-9668-5A43-EF9E82E69224}"/>
                </a:ext>
              </a:extLst>
            </p:cNvPr>
            <p:cNvSpPr txBox="1"/>
            <p:nvPr/>
          </p:nvSpPr>
          <p:spPr>
            <a:xfrm>
              <a:off x="10484586" y="4141189"/>
              <a:ext cx="136792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a-DK" sz="1800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Batch</a:t>
              </a:r>
            </a:p>
            <a:p>
              <a:pPr algn="ctr"/>
              <a:r>
                <a:rPr lang="da-DK" b="1" dirty="0">
                  <a:solidFill>
                    <a:schemeClr val="bg1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Storage</a:t>
              </a:r>
              <a:endParaRPr lang="da-DK" sz="1800" b="1" dirty="0">
                <a:solidFill>
                  <a:schemeClr val="bg1"/>
                </a:solidFill>
                <a:latin typeface="Bradley Hand" pitchFamily="2" charset="77"/>
                <a:ea typeface="Brush Script MT" panose="03060802040406070304" pitchFamily="66" charset="-122"/>
                <a:cs typeface="Brush Script MT" panose="03060802040406070304" pitchFamily="66" charset="-122"/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3E0CB67E-36A1-B6FD-1966-B87A1F2329FB}"/>
                </a:ext>
              </a:extLst>
            </p:cNvPr>
            <p:cNvGrpSpPr/>
            <p:nvPr/>
          </p:nvGrpSpPr>
          <p:grpSpPr>
            <a:xfrm>
              <a:off x="1969048" y="5892099"/>
              <a:ext cx="414040" cy="702431"/>
              <a:chOff x="3094522" y="3515215"/>
              <a:chExt cx="414040" cy="702431"/>
            </a:xfrm>
          </p:grpSpPr>
          <p:cxnSp>
            <p:nvCxnSpPr>
              <p:cNvPr id="200" name="직선 연결선 4">
                <a:extLst>
                  <a:ext uri="{FF2B5EF4-FFF2-40B4-BE49-F238E27FC236}">
                    <a16:creationId xmlns:a16="http://schemas.microsoft.com/office/drawing/2014/main" id="{2D951700-6E64-3D62-54CE-B9892B0A86C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01542" y="3515215"/>
                <a:ext cx="0" cy="289370"/>
              </a:xfrm>
              <a:prstGeom prst="line">
                <a:avLst/>
              </a:prstGeom>
              <a:ln w="12700">
                <a:solidFill>
                  <a:schemeClr val="bg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1" name="타원 5">
                <a:extLst>
                  <a:ext uri="{FF2B5EF4-FFF2-40B4-BE49-F238E27FC236}">
                    <a16:creationId xmlns:a16="http://schemas.microsoft.com/office/drawing/2014/main" id="{0AE15A2E-1A6F-43EF-ADCB-C0A197596008}"/>
                  </a:ext>
                </a:extLst>
              </p:cNvPr>
              <p:cNvSpPr/>
              <p:nvPr/>
            </p:nvSpPr>
            <p:spPr>
              <a:xfrm>
                <a:off x="3094522" y="3803606"/>
                <a:ext cx="414040" cy="41404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2400" b="1" dirty="0">
                    <a:solidFill>
                      <a:schemeClr val="accent1"/>
                    </a:solidFill>
                    <a:latin typeface="Bradley Hand" pitchFamily="2" charset="77"/>
                  </a:rPr>
                  <a:t>1</a:t>
                </a:r>
                <a:endParaRPr lang="ko-KR" altLang="en-US" sz="2400" b="1" dirty="0">
                  <a:solidFill>
                    <a:schemeClr val="accent1"/>
                  </a:solidFill>
                  <a:latin typeface="Bradley Hand" pitchFamily="2" charset="77"/>
                </a:endParaRPr>
              </a:p>
            </p:txBody>
          </p:sp>
        </p:grpSp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E5FDD65C-C09F-5CFD-6AEE-EE9677998BE6}"/>
                </a:ext>
              </a:extLst>
            </p:cNvPr>
            <p:cNvGrpSpPr/>
            <p:nvPr/>
          </p:nvGrpSpPr>
          <p:grpSpPr>
            <a:xfrm>
              <a:off x="3696340" y="5899087"/>
              <a:ext cx="414040" cy="702431"/>
              <a:chOff x="3094522" y="3515215"/>
              <a:chExt cx="414040" cy="702431"/>
            </a:xfrm>
          </p:grpSpPr>
          <p:cxnSp>
            <p:nvCxnSpPr>
              <p:cNvPr id="203" name="직선 연결선 4">
                <a:extLst>
                  <a:ext uri="{FF2B5EF4-FFF2-40B4-BE49-F238E27FC236}">
                    <a16:creationId xmlns:a16="http://schemas.microsoft.com/office/drawing/2014/main" id="{E48B31D8-E65A-6291-D6A0-C1829A1AD15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01542" y="3515215"/>
                <a:ext cx="0" cy="289370"/>
              </a:xfrm>
              <a:prstGeom prst="line">
                <a:avLst/>
              </a:prstGeom>
              <a:ln w="12700">
                <a:solidFill>
                  <a:schemeClr val="bg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4" name="타원 5">
                <a:extLst>
                  <a:ext uri="{FF2B5EF4-FFF2-40B4-BE49-F238E27FC236}">
                    <a16:creationId xmlns:a16="http://schemas.microsoft.com/office/drawing/2014/main" id="{A6E66DB5-69C7-44F9-BCB9-6D8998819786}"/>
                  </a:ext>
                </a:extLst>
              </p:cNvPr>
              <p:cNvSpPr/>
              <p:nvPr/>
            </p:nvSpPr>
            <p:spPr>
              <a:xfrm>
                <a:off x="3094522" y="3803606"/>
                <a:ext cx="414040" cy="41404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2400" b="1" dirty="0">
                    <a:solidFill>
                      <a:schemeClr val="accent1"/>
                    </a:solidFill>
                    <a:latin typeface="Bradley Hand" pitchFamily="2" charset="77"/>
                  </a:rPr>
                  <a:t>2</a:t>
                </a:r>
                <a:endParaRPr lang="ko-KR" altLang="en-US" sz="2400" b="1" dirty="0">
                  <a:solidFill>
                    <a:schemeClr val="accent1"/>
                  </a:solidFill>
                  <a:latin typeface="Bradley Hand" pitchFamily="2" charset="77"/>
                </a:endParaRPr>
              </a:p>
            </p:txBody>
          </p:sp>
        </p:grpSp>
        <p:grpSp>
          <p:nvGrpSpPr>
            <p:cNvPr id="205" name="Group 204">
              <a:extLst>
                <a:ext uri="{FF2B5EF4-FFF2-40B4-BE49-F238E27FC236}">
                  <a16:creationId xmlns:a16="http://schemas.microsoft.com/office/drawing/2014/main" id="{662BC14F-26B7-3794-7A2F-4B42C57B3F04}"/>
                </a:ext>
              </a:extLst>
            </p:cNvPr>
            <p:cNvGrpSpPr/>
            <p:nvPr/>
          </p:nvGrpSpPr>
          <p:grpSpPr>
            <a:xfrm>
              <a:off x="5442328" y="5892099"/>
              <a:ext cx="414040" cy="702431"/>
              <a:chOff x="3094522" y="3515215"/>
              <a:chExt cx="414040" cy="702431"/>
            </a:xfrm>
          </p:grpSpPr>
          <p:cxnSp>
            <p:nvCxnSpPr>
              <p:cNvPr id="206" name="직선 연결선 4">
                <a:extLst>
                  <a:ext uri="{FF2B5EF4-FFF2-40B4-BE49-F238E27FC236}">
                    <a16:creationId xmlns:a16="http://schemas.microsoft.com/office/drawing/2014/main" id="{4892B5AF-F1C1-E159-1A96-CA8F09EEB34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01542" y="3515215"/>
                <a:ext cx="0" cy="289370"/>
              </a:xfrm>
              <a:prstGeom prst="line">
                <a:avLst/>
              </a:prstGeom>
              <a:ln w="12700">
                <a:solidFill>
                  <a:schemeClr val="bg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7" name="타원 5">
                <a:extLst>
                  <a:ext uri="{FF2B5EF4-FFF2-40B4-BE49-F238E27FC236}">
                    <a16:creationId xmlns:a16="http://schemas.microsoft.com/office/drawing/2014/main" id="{1D698AAA-1028-C16C-24A6-3DBF61493C69}"/>
                  </a:ext>
                </a:extLst>
              </p:cNvPr>
              <p:cNvSpPr/>
              <p:nvPr/>
            </p:nvSpPr>
            <p:spPr>
              <a:xfrm>
                <a:off x="3094522" y="3803606"/>
                <a:ext cx="414040" cy="41404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2400" b="1" dirty="0">
                    <a:solidFill>
                      <a:schemeClr val="accent1"/>
                    </a:solidFill>
                    <a:latin typeface="Bradley Hand" pitchFamily="2" charset="77"/>
                  </a:rPr>
                  <a:t>3</a:t>
                </a:r>
                <a:endParaRPr lang="ko-KR" altLang="en-US" sz="2400" b="1" dirty="0">
                  <a:solidFill>
                    <a:schemeClr val="accent1"/>
                  </a:solidFill>
                  <a:latin typeface="Bradley Hand" pitchFamily="2" charset="77"/>
                </a:endParaRPr>
              </a:p>
            </p:txBody>
          </p:sp>
        </p:grpSp>
        <p:grpSp>
          <p:nvGrpSpPr>
            <p:cNvPr id="208" name="Group 207">
              <a:extLst>
                <a:ext uri="{FF2B5EF4-FFF2-40B4-BE49-F238E27FC236}">
                  <a16:creationId xmlns:a16="http://schemas.microsoft.com/office/drawing/2014/main" id="{81A275DA-0353-177C-7E9A-558513DDE9BE}"/>
                </a:ext>
              </a:extLst>
            </p:cNvPr>
            <p:cNvGrpSpPr/>
            <p:nvPr/>
          </p:nvGrpSpPr>
          <p:grpSpPr>
            <a:xfrm>
              <a:off x="7205233" y="5868541"/>
              <a:ext cx="414040" cy="702431"/>
              <a:chOff x="3094522" y="3515215"/>
              <a:chExt cx="414040" cy="702431"/>
            </a:xfrm>
          </p:grpSpPr>
          <p:cxnSp>
            <p:nvCxnSpPr>
              <p:cNvPr id="209" name="직선 연결선 4">
                <a:extLst>
                  <a:ext uri="{FF2B5EF4-FFF2-40B4-BE49-F238E27FC236}">
                    <a16:creationId xmlns:a16="http://schemas.microsoft.com/office/drawing/2014/main" id="{CF613963-EFD4-A45D-4D53-5E0CA962053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01542" y="3515215"/>
                <a:ext cx="0" cy="289370"/>
              </a:xfrm>
              <a:prstGeom prst="line">
                <a:avLst/>
              </a:prstGeom>
              <a:ln w="12700">
                <a:solidFill>
                  <a:schemeClr val="bg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0" name="타원 5">
                <a:extLst>
                  <a:ext uri="{FF2B5EF4-FFF2-40B4-BE49-F238E27FC236}">
                    <a16:creationId xmlns:a16="http://schemas.microsoft.com/office/drawing/2014/main" id="{9DDEDCDE-E8B5-6334-B26C-776754F6804C}"/>
                  </a:ext>
                </a:extLst>
              </p:cNvPr>
              <p:cNvSpPr/>
              <p:nvPr/>
            </p:nvSpPr>
            <p:spPr>
              <a:xfrm>
                <a:off x="3094522" y="3803606"/>
                <a:ext cx="414040" cy="41404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2400" b="1" dirty="0">
                    <a:solidFill>
                      <a:schemeClr val="accent1"/>
                    </a:solidFill>
                    <a:latin typeface="Bradley Hand" pitchFamily="2" charset="77"/>
                  </a:rPr>
                  <a:t>4</a:t>
                </a:r>
                <a:endParaRPr lang="ko-KR" altLang="en-US" sz="2400" b="1" dirty="0">
                  <a:solidFill>
                    <a:schemeClr val="accent1"/>
                  </a:solidFill>
                  <a:latin typeface="Bradley Hand" pitchFamily="2" charset="77"/>
                </a:endParaRPr>
              </a:p>
            </p:txBody>
          </p:sp>
        </p:grpSp>
        <p:grpSp>
          <p:nvGrpSpPr>
            <p:cNvPr id="211" name="Group 210">
              <a:extLst>
                <a:ext uri="{FF2B5EF4-FFF2-40B4-BE49-F238E27FC236}">
                  <a16:creationId xmlns:a16="http://schemas.microsoft.com/office/drawing/2014/main" id="{BE76C8D5-12D9-40AB-CEF1-2E89FC398F68}"/>
                </a:ext>
              </a:extLst>
            </p:cNvPr>
            <p:cNvGrpSpPr/>
            <p:nvPr/>
          </p:nvGrpSpPr>
          <p:grpSpPr>
            <a:xfrm>
              <a:off x="11146780" y="5870149"/>
              <a:ext cx="414040" cy="702431"/>
              <a:chOff x="3094522" y="3515215"/>
              <a:chExt cx="414040" cy="702431"/>
            </a:xfrm>
          </p:grpSpPr>
          <p:cxnSp>
            <p:nvCxnSpPr>
              <p:cNvPr id="212" name="직선 연결선 4">
                <a:extLst>
                  <a:ext uri="{FF2B5EF4-FFF2-40B4-BE49-F238E27FC236}">
                    <a16:creationId xmlns:a16="http://schemas.microsoft.com/office/drawing/2014/main" id="{29D5C5C3-D4BB-B7B7-AB9F-00586F514A9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01542" y="3515215"/>
                <a:ext cx="0" cy="289370"/>
              </a:xfrm>
              <a:prstGeom prst="line">
                <a:avLst/>
              </a:prstGeom>
              <a:ln w="12700">
                <a:solidFill>
                  <a:schemeClr val="bg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3" name="타원 5">
                <a:extLst>
                  <a:ext uri="{FF2B5EF4-FFF2-40B4-BE49-F238E27FC236}">
                    <a16:creationId xmlns:a16="http://schemas.microsoft.com/office/drawing/2014/main" id="{B6FDC6A4-C885-82E5-C9C0-2EFF96013E5A}"/>
                  </a:ext>
                </a:extLst>
              </p:cNvPr>
              <p:cNvSpPr/>
              <p:nvPr/>
            </p:nvSpPr>
            <p:spPr>
              <a:xfrm>
                <a:off x="3094522" y="3803606"/>
                <a:ext cx="414040" cy="41404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2400" b="1" dirty="0">
                    <a:solidFill>
                      <a:schemeClr val="accent1"/>
                    </a:solidFill>
                    <a:latin typeface="Bradley Hand" pitchFamily="2" charset="77"/>
                  </a:rPr>
                  <a:t>6</a:t>
                </a:r>
                <a:endParaRPr lang="ko-KR" altLang="en-US" sz="2400" b="1" dirty="0">
                  <a:solidFill>
                    <a:schemeClr val="accent1"/>
                  </a:solidFill>
                  <a:latin typeface="Bradley Hand" pitchFamily="2" charset="77"/>
                </a:endParaRPr>
              </a:p>
            </p:txBody>
          </p:sp>
        </p:grpSp>
        <p:grpSp>
          <p:nvGrpSpPr>
            <p:cNvPr id="214" name="Group 213">
              <a:extLst>
                <a:ext uri="{FF2B5EF4-FFF2-40B4-BE49-F238E27FC236}">
                  <a16:creationId xmlns:a16="http://schemas.microsoft.com/office/drawing/2014/main" id="{1F369DDC-5B7D-E8B6-A998-2351823AF05B}"/>
                </a:ext>
              </a:extLst>
            </p:cNvPr>
            <p:cNvGrpSpPr/>
            <p:nvPr/>
          </p:nvGrpSpPr>
          <p:grpSpPr>
            <a:xfrm rot="19803600">
              <a:off x="9850517" y="5488234"/>
              <a:ext cx="414040" cy="702431"/>
              <a:chOff x="3094522" y="3515215"/>
              <a:chExt cx="414040" cy="702431"/>
            </a:xfrm>
          </p:grpSpPr>
          <p:cxnSp>
            <p:nvCxnSpPr>
              <p:cNvPr id="215" name="직선 연결선 4">
                <a:extLst>
                  <a:ext uri="{FF2B5EF4-FFF2-40B4-BE49-F238E27FC236}">
                    <a16:creationId xmlns:a16="http://schemas.microsoft.com/office/drawing/2014/main" id="{8874DDAA-8EAC-1EC1-293A-6B2B39FC3B4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01542" y="3515215"/>
                <a:ext cx="0" cy="289370"/>
              </a:xfrm>
              <a:prstGeom prst="line">
                <a:avLst/>
              </a:prstGeom>
              <a:ln w="12700">
                <a:solidFill>
                  <a:schemeClr val="bg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6" name="타원 5">
                <a:extLst>
                  <a:ext uri="{FF2B5EF4-FFF2-40B4-BE49-F238E27FC236}">
                    <a16:creationId xmlns:a16="http://schemas.microsoft.com/office/drawing/2014/main" id="{72BCA77D-BB30-5B65-EB86-DEB1186087CF}"/>
                  </a:ext>
                </a:extLst>
              </p:cNvPr>
              <p:cNvSpPr/>
              <p:nvPr/>
            </p:nvSpPr>
            <p:spPr>
              <a:xfrm rot="1640252">
                <a:off x="3094522" y="3803606"/>
                <a:ext cx="414040" cy="41404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2400" b="1" dirty="0">
                    <a:solidFill>
                      <a:schemeClr val="accent1"/>
                    </a:solidFill>
                    <a:latin typeface="Bradley Hand" pitchFamily="2" charset="77"/>
                  </a:rPr>
                  <a:t>5</a:t>
                </a:r>
                <a:endParaRPr lang="ko-KR" altLang="en-US" sz="2400" b="1" dirty="0">
                  <a:solidFill>
                    <a:schemeClr val="accent1"/>
                  </a:solidFill>
                  <a:latin typeface="Bradley Hand" pitchFamily="2" charset="77"/>
                </a:endParaRPr>
              </a:p>
            </p:txBody>
          </p:sp>
        </p:grpSp>
      </p:grpSp>
      <p:cxnSp>
        <p:nvCxnSpPr>
          <p:cNvPr id="44" name="Curved Connector 43">
            <a:extLst>
              <a:ext uri="{FF2B5EF4-FFF2-40B4-BE49-F238E27FC236}">
                <a16:creationId xmlns:a16="http://schemas.microsoft.com/office/drawing/2014/main" id="{05B2B902-3EB4-E978-4E68-96714E6097F0}"/>
              </a:ext>
            </a:extLst>
          </p:cNvPr>
          <p:cNvCxnSpPr/>
          <p:nvPr/>
        </p:nvCxnSpPr>
        <p:spPr>
          <a:xfrm flipV="1">
            <a:off x="770528" y="1476327"/>
            <a:ext cx="1201860" cy="973261"/>
          </a:xfrm>
          <a:prstGeom prst="curvedConnector3">
            <a:avLst>
              <a:gd name="adj1" fmla="val -13077"/>
            </a:avLst>
          </a:prstGeom>
          <a:ln w="25400" cmpd="sng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urved Connector 216">
            <a:extLst>
              <a:ext uri="{FF2B5EF4-FFF2-40B4-BE49-F238E27FC236}">
                <a16:creationId xmlns:a16="http://schemas.microsoft.com/office/drawing/2014/main" id="{92E4EFDC-A726-9F04-7757-6F8A91DABE17}"/>
              </a:ext>
            </a:extLst>
          </p:cNvPr>
          <p:cNvCxnSpPr>
            <a:cxnSpLocks/>
          </p:cNvCxnSpPr>
          <p:nvPr/>
        </p:nvCxnSpPr>
        <p:spPr>
          <a:xfrm>
            <a:off x="690221" y="4747208"/>
            <a:ext cx="997100" cy="951731"/>
          </a:xfrm>
          <a:prstGeom prst="curvedConnector3">
            <a:avLst>
              <a:gd name="adj1" fmla="val -11574"/>
            </a:avLst>
          </a:prstGeom>
          <a:ln w="25400" cmpd="sng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TextBox 218">
            <a:extLst>
              <a:ext uri="{FF2B5EF4-FFF2-40B4-BE49-F238E27FC236}">
                <a16:creationId xmlns:a16="http://schemas.microsoft.com/office/drawing/2014/main" id="{90C12B43-F529-BE39-3EED-0CEEEE03B1BC}"/>
              </a:ext>
            </a:extLst>
          </p:cNvPr>
          <p:cNvSpPr txBox="1"/>
          <p:nvPr/>
        </p:nvSpPr>
        <p:spPr>
          <a:xfrm>
            <a:off x="141395" y="857278"/>
            <a:ext cx="18462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a-DK" sz="1800" b="1" dirty="0">
                <a:solidFill>
                  <a:schemeClr val="accent1"/>
                </a:solidFill>
                <a:latin typeface="Bradley Hand" pitchFamily="2" charset="77"/>
                <a:ea typeface="Brush Script MT" panose="03060802040406070304" pitchFamily="66" charset="-122"/>
                <a:cs typeface="Brush Script MT" panose="03060802040406070304" pitchFamily="66" charset="-122"/>
              </a:rPr>
              <a:t>Online </a:t>
            </a:r>
          </a:p>
          <a:p>
            <a:pPr algn="ctr"/>
            <a:r>
              <a:rPr lang="da-DK" b="1" dirty="0">
                <a:solidFill>
                  <a:schemeClr val="accent1"/>
                </a:solidFill>
                <a:latin typeface="Bradley Hand" pitchFamily="2" charset="77"/>
                <a:ea typeface="Brush Script MT" panose="03060802040406070304" pitchFamily="66" charset="-122"/>
                <a:cs typeface="Brush Script MT" panose="03060802040406070304" pitchFamily="66" charset="-122"/>
              </a:rPr>
              <a:t>Prediction</a:t>
            </a:r>
            <a:endParaRPr lang="da-DK" sz="1800" b="1" dirty="0">
              <a:solidFill>
                <a:schemeClr val="accent1"/>
              </a:solidFill>
              <a:latin typeface="Bradley Hand" pitchFamily="2" charset="77"/>
              <a:ea typeface="Brush Script MT" panose="03060802040406070304" pitchFamily="66" charset="-122"/>
              <a:cs typeface="Brush Script MT" panose="03060802040406070304" pitchFamily="66" charset="-122"/>
            </a:endParaRP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1D2785CB-D2D3-19C2-1C2E-C781F107CF44}"/>
              </a:ext>
            </a:extLst>
          </p:cNvPr>
          <p:cNvSpPr txBox="1"/>
          <p:nvPr/>
        </p:nvSpPr>
        <p:spPr>
          <a:xfrm>
            <a:off x="-32776" y="5777620"/>
            <a:ext cx="18462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a-DK" sz="1800" b="1" dirty="0">
                <a:solidFill>
                  <a:schemeClr val="accent1"/>
                </a:solidFill>
                <a:latin typeface="Bradley Hand" pitchFamily="2" charset="77"/>
                <a:ea typeface="Brush Script MT" panose="03060802040406070304" pitchFamily="66" charset="-122"/>
                <a:cs typeface="Brush Script MT" panose="03060802040406070304" pitchFamily="66" charset="-122"/>
              </a:rPr>
              <a:t>Batch </a:t>
            </a:r>
          </a:p>
          <a:p>
            <a:pPr algn="ctr"/>
            <a:r>
              <a:rPr lang="da-DK" b="1" dirty="0">
                <a:solidFill>
                  <a:schemeClr val="accent1"/>
                </a:solidFill>
                <a:latin typeface="Bradley Hand" pitchFamily="2" charset="77"/>
                <a:ea typeface="Brush Script MT" panose="03060802040406070304" pitchFamily="66" charset="-122"/>
                <a:cs typeface="Brush Script MT" panose="03060802040406070304" pitchFamily="66" charset="-122"/>
              </a:rPr>
              <a:t>Prediction</a:t>
            </a:r>
            <a:endParaRPr lang="da-DK" sz="1800" b="1" dirty="0">
              <a:solidFill>
                <a:schemeClr val="accent1"/>
              </a:solidFill>
              <a:latin typeface="Bradley Hand" pitchFamily="2" charset="77"/>
              <a:ea typeface="Brush Script MT" panose="03060802040406070304" pitchFamily="66" charset="-122"/>
              <a:cs typeface="Brush Script MT" panose="03060802040406070304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13325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7" descr="병, 와인, 실내, 채운이(가) 표시된 사진&#10;&#10;자동 생성된 설명">
            <a:extLst>
              <a:ext uri="{FF2B5EF4-FFF2-40B4-BE49-F238E27FC236}">
                <a16:creationId xmlns:a16="http://schemas.microsoft.com/office/drawing/2014/main" id="{91BD6DE0-0213-4ED6-B66F-776CC2B31B6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27" t="5784" r="1759" b="15789"/>
          <a:stretch/>
        </p:blipFill>
        <p:spPr>
          <a:xfrm>
            <a:off x="0" y="0"/>
            <a:ext cx="12192000" cy="6858000"/>
          </a:xfr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B46A7EC4-588D-44FE-971E-8D162A3895F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칠각형 10">
            <a:extLst>
              <a:ext uri="{FF2B5EF4-FFF2-40B4-BE49-F238E27FC236}">
                <a16:creationId xmlns:a16="http://schemas.microsoft.com/office/drawing/2014/main" id="{83106EE0-A9C7-4D8A-884A-6AF4B6B52396}"/>
              </a:ext>
            </a:extLst>
          </p:cNvPr>
          <p:cNvSpPr/>
          <p:nvPr/>
        </p:nvSpPr>
        <p:spPr>
          <a:xfrm>
            <a:off x="3795713" y="1128713"/>
            <a:ext cx="4600575" cy="4600575"/>
          </a:xfrm>
          <a:prstGeom prst="heptagon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5D3E47-2C5F-42AE-A0A1-FC268211A3F4}"/>
              </a:ext>
            </a:extLst>
          </p:cNvPr>
          <p:cNvSpPr txBox="1"/>
          <p:nvPr/>
        </p:nvSpPr>
        <p:spPr>
          <a:xfrm>
            <a:off x="4356788" y="2238743"/>
            <a:ext cx="388587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spc="-300" dirty="0">
                <a:solidFill>
                  <a:schemeClr val="bg1"/>
                </a:solidFill>
                <a:effectLst>
                  <a:outerShdw dist="50800" dir="4140000" algn="tl" rotWithShape="0">
                    <a:schemeClr val="accent1"/>
                  </a:outerShdw>
                </a:effectLst>
                <a:latin typeface="Bradley Hand" pitchFamily="2" charset="77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564957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B11B19"/>
      </a:accent1>
      <a:accent2>
        <a:srgbClr val="CF5556"/>
      </a:accent2>
      <a:accent3>
        <a:srgbClr val="EFD7DA"/>
      </a:accent3>
      <a:accent4>
        <a:srgbClr val="EB312E"/>
      </a:accent4>
      <a:accent5>
        <a:srgbClr val="241F23"/>
      </a:accent5>
      <a:accent6>
        <a:srgbClr val="855D5D"/>
      </a:accent6>
      <a:hlink>
        <a:srgbClr val="CC9900"/>
      </a:hlink>
      <a:folHlink>
        <a:srgbClr val="96A9A9"/>
      </a:folHlink>
    </a:clrScheme>
    <a:fontScheme name="사용자 지정 1">
      <a:majorFont>
        <a:latin typeface="Abuget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3239</TotalTime>
  <Words>326</Words>
  <Application>Microsoft Macintosh PowerPoint</Application>
  <PresentationFormat>Widescreen</PresentationFormat>
  <Paragraphs>104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Bradley Hand</vt:lpstr>
      <vt:lpstr>맑은 고딕</vt:lpstr>
      <vt:lpstr>Calibri Light</vt:lpstr>
      <vt:lpstr>Abuget</vt:lpstr>
      <vt:lpstr>Arial</vt:lpstr>
      <vt:lpstr>Office 테마</vt:lpstr>
      <vt:lpstr>PowerPoint Presentation</vt:lpstr>
      <vt:lpstr>PowerPoint Presentation</vt:lpstr>
      <vt:lpstr>PowerPoint Presentation</vt:lpstr>
      <vt:lpstr>Machine Learning Components</vt:lpstr>
      <vt:lpstr>PowerPoint Presentation</vt:lpstr>
      <vt:lpstr>PowerPoint Presentation</vt:lpstr>
      <vt:lpstr>System Design</vt:lpstr>
      <vt:lpstr>PowerPoint Presentation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Templates, Diagram, Chart, Google slides, Keynote</dc:subject>
  <dc:creator>Slide Members by IA.HAN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MONICA ALTAGRACIA GARCIA LOPEZ</cp:lastModifiedBy>
  <cp:revision>10</cp:revision>
  <dcterms:created xsi:type="dcterms:W3CDTF">2020-02-04T07:09:43Z</dcterms:created>
  <dcterms:modified xsi:type="dcterms:W3CDTF">2022-05-15T23:02:10Z</dcterms:modified>
  <cp:category>www.slidemembers.com</cp:category>
</cp:coreProperties>
</file>

<file path=docProps/thumbnail.jpeg>
</file>